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5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5C48C92A-50B8-4947-9E52-B9EBC2EC74FD}" type="datetimeFigureOut">
              <a:rPr lang="en-GB" smtClean="0"/>
              <a:pPr/>
              <a:t>19/01/2012</a:t>
            </a:fld>
            <a:endParaRPr lang="en-GB"/>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8CACBAD-31F7-4D5C-9EDD-5DFCD1EE0A6B}" type="slidenum">
              <a:rPr lang="en-GB" smtClean="0"/>
              <a:pPr/>
              <a:t>‹#›</a:t>
            </a:fld>
            <a:endParaRPr lang="en-GB"/>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8CACBAD-31F7-4D5C-9EDD-5DFCD1EE0A6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5C48C92A-50B8-4947-9E52-B9EBC2EC74FD}" type="datetimeFigureOut">
              <a:rPr lang="en-GB" smtClean="0"/>
              <a:pPr/>
              <a:t>19/01/2012</a:t>
            </a:fld>
            <a:endParaRPr lang="en-GB"/>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8CACBAD-31F7-4D5C-9EDD-5DFCD1EE0A6B}" type="slidenum">
              <a:rPr lang="en-GB" smtClean="0"/>
              <a:pPr/>
              <a:t>‹#›</a:t>
            </a:fld>
            <a:endParaRPr lang="en-GB"/>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a:xfrm>
            <a:off x="8641080" y="6514568"/>
            <a:ext cx="464288" cy="274320"/>
          </a:xfrm>
        </p:spPr>
        <p:txBody>
          <a:bodyPr/>
          <a:lstStyle>
            <a:extLst/>
          </a:lstStyle>
          <a:p>
            <a:fld id="{38CACBAD-31F7-4D5C-9EDD-5DFCD1EE0A6B}" type="slidenum">
              <a:rPr lang="en-GB" smtClean="0"/>
              <a:pPr/>
              <a:t>‹#›</a:t>
            </a:fld>
            <a:endParaRPr lang="en-GB"/>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a:xfrm>
            <a:off x="8641080" y="6514568"/>
            <a:ext cx="464288" cy="274320"/>
          </a:xfrm>
        </p:spPr>
        <p:txBody>
          <a:bodyPr/>
          <a:lstStyle>
            <a:extLst/>
          </a:lstStyle>
          <a:p>
            <a:fld id="{38CACBAD-31F7-4D5C-9EDD-5DFCD1EE0A6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38CACBAD-31F7-4D5C-9EDD-5DFCD1EE0A6B}" type="slidenum">
              <a:rPr lang="en-GB" smtClean="0"/>
              <a:pPr/>
              <a:t>‹#›</a:t>
            </a:fld>
            <a:endParaRPr lang="en-GB"/>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38CACBAD-31F7-4D5C-9EDD-5DFCD1EE0A6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5C48C92A-50B8-4947-9E52-B9EBC2EC74FD}" type="datetimeFigureOut">
              <a:rPr lang="en-GB" smtClean="0"/>
              <a:pPr/>
              <a:t>19/01/2012</a:t>
            </a:fld>
            <a:endParaRPr lang="en-GB"/>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8CACBAD-31F7-4D5C-9EDD-5DFCD1EE0A6B}" type="slidenum">
              <a:rPr lang="en-GB" smtClean="0"/>
              <a:pPr/>
              <a:t>‹#›</a:t>
            </a:fld>
            <a:endParaRPr lang="en-GB"/>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5C48C92A-50B8-4947-9E52-B9EBC2EC74FD}" type="datetimeFigureOut">
              <a:rPr lang="en-GB" smtClean="0"/>
              <a:pPr/>
              <a:t>19/01/2012</a:t>
            </a:fld>
            <a:endParaRPr lang="en-GB"/>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8CACBAD-31F7-4D5C-9EDD-5DFCD1EE0A6B}" type="slidenum">
              <a:rPr lang="en-GB" smtClean="0"/>
              <a:pPr/>
              <a:t>‹#›</a:t>
            </a:fld>
            <a:endParaRPr lang="en-GB"/>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8CACBAD-31F7-4D5C-9EDD-5DFCD1EE0A6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C48C92A-50B8-4947-9E52-B9EBC2EC74FD}" type="datetimeFigureOut">
              <a:rPr lang="en-GB" smtClean="0"/>
              <a:pPr/>
              <a:t>19/01/2012</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8CACBAD-31F7-4D5C-9EDD-5DFCD1EE0A6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GB"/>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C48C92A-50B8-4947-9E52-B9EBC2EC74FD}" type="datetimeFigureOut">
              <a:rPr lang="en-GB" smtClean="0"/>
              <a:pPr/>
              <a:t>19/01/2012</a:t>
            </a:fld>
            <a:endParaRPr lang="en-GB"/>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38CACBAD-31F7-4D5C-9EDD-5DFCD1EE0A6B}" type="slidenum">
              <a:rPr lang="en-GB" smtClean="0"/>
              <a:pPr/>
              <a:t>‹#›</a:t>
            </a:fld>
            <a:endParaRPr lang="en-GB"/>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GEORGE!!</a:t>
            </a:r>
            <a:endParaRPr lang="en-GB" dirty="0"/>
          </a:p>
        </p:txBody>
      </p:sp>
      <p:sp>
        <p:nvSpPr>
          <p:cNvPr id="3" name="Subtitle 2"/>
          <p:cNvSpPr>
            <a:spLocks noGrp="1"/>
          </p:cNvSpPr>
          <p:nvPr>
            <p:ph type="subTitle" idx="1"/>
          </p:nvPr>
        </p:nvSpPr>
        <p:spPr/>
        <p:txBody>
          <a:bodyPr/>
          <a:lstStyle/>
          <a:p>
            <a:r>
              <a:rPr lang="en-GB" dirty="0" smtClean="0"/>
              <a:t>By Rebecca and Joana</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About George</a:t>
            </a:r>
            <a:endParaRPr lang="en-GB" dirty="0"/>
          </a:p>
        </p:txBody>
      </p:sp>
      <p:sp>
        <p:nvSpPr>
          <p:cNvPr id="3" name="Flowchart: Document 2"/>
          <p:cNvSpPr/>
          <p:nvPr/>
        </p:nvSpPr>
        <p:spPr>
          <a:xfrm>
            <a:off x="3779912" y="4365104"/>
            <a:ext cx="4896544" cy="2016224"/>
          </a:xfrm>
          <a:prstGeom prst="flowChartDocumen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smtClean="0"/>
              <a:t>George is a main character in the book. He travels with </a:t>
            </a:r>
            <a:r>
              <a:rPr lang="en-GB" dirty="0" err="1" smtClean="0"/>
              <a:t>Lennie</a:t>
            </a:r>
            <a:r>
              <a:rPr lang="en-GB" dirty="0" smtClean="0"/>
              <a:t>, and takes care of him. He is level-headed, and the sensible of the two. He takes the role of </a:t>
            </a:r>
            <a:r>
              <a:rPr lang="en-GB" dirty="0" err="1" smtClean="0"/>
              <a:t>Lennie’s</a:t>
            </a:r>
            <a:r>
              <a:rPr lang="en-GB" dirty="0"/>
              <a:t> </a:t>
            </a:r>
            <a:r>
              <a:rPr lang="en-GB" dirty="0" smtClean="0"/>
              <a:t>parent. He ‘mothers’ him. This is because </a:t>
            </a:r>
            <a:r>
              <a:rPr lang="en-GB" dirty="0" err="1" smtClean="0"/>
              <a:t>Lennie</a:t>
            </a:r>
            <a:r>
              <a:rPr lang="en-GB" dirty="0" smtClean="0"/>
              <a:t> wouldn’t survive without him. </a:t>
            </a:r>
            <a:endParaRPr lang="en-GB" dirty="0"/>
          </a:p>
        </p:txBody>
      </p:sp>
      <p:pic>
        <p:nvPicPr>
          <p:cNvPr id="1026" name="Picture 2" descr="http://www.dvdbeaver.com/film/dvdcompare/mice/35.52.jpg"/>
          <p:cNvPicPr>
            <a:picLocks noChangeAspect="1" noChangeArrowheads="1"/>
          </p:cNvPicPr>
          <p:nvPr/>
        </p:nvPicPr>
        <p:blipFill>
          <a:blip r:embed="rId2" cstate="print"/>
          <a:srcRect/>
          <a:stretch>
            <a:fillRect/>
          </a:stretch>
        </p:blipFill>
        <p:spPr bwMode="auto">
          <a:xfrm>
            <a:off x="4427984" y="1700808"/>
            <a:ext cx="4219774" cy="2304256"/>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
        <p:nvSpPr>
          <p:cNvPr id="5" name="Explosion 1 4"/>
          <p:cNvSpPr/>
          <p:nvPr/>
        </p:nvSpPr>
        <p:spPr>
          <a:xfrm>
            <a:off x="251520" y="332656"/>
            <a:ext cx="4536504" cy="465313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dirty="0" smtClean="0"/>
              <a:t>‘The first man was small and quick, dark of face, with restless eyes and sharp, strong features. Every part of him was defined: small, strong hands, slender arms, a thin and bony nose.’</a:t>
            </a:r>
            <a:endParaRPr lang="en-GB" sz="1400" dirty="0"/>
          </a:p>
        </p:txBody>
      </p:sp>
      <p:sp>
        <p:nvSpPr>
          <p:cNvPr id="6" name="Curved Up Ribbon 5"/>
          <p:cNvSpPr/>
          <p:nvPr/>
        </p:nvSpPr>
        <p:spPr>
          <a:xfrm>
            <a:off x="539552" y="5013176"/>
            <a:ext cx="2952328" cy="1440160"/>
          </a:xfrm>
          <a:prstGeom prst="ellipse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a:t>
            </a:r>
            <a:r>
              <a:rPr lang="en-GB" sz="1400" dirty="0" err="1" smtClean="0"/>
              <a:t>Blubberin</a:t>
            </a:r>
            <a:r>
              <a:rPr lang="en-GB" sz="1400" dirty="0" smtClean="0"/>
              <a:t>’ like a baby! Jesus Christ! A big guy like you!’</a:t>
            </a:r>
            <a:endParaRPr lang="en-GB"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George compared to </a:t>
            </a:r>
            <a:r>
              <a:rPr lang="en-GB" dirty="0" err="1" smtClean="0"/>
              <a:t>Lennie</a:t>
            </a:r>
            <a:endParaRPr lang="en-GB" dirty="0"/>
          </a:p>
        </p:txBody>
      </p:sp>
      <p:sp>
        <p:nvSpPr>
          <p:cNvPr id="3" name="Text Placeholder 2"/>
          <p:cNvSpPr>
            <a:spLocks noGrp="1"/>
          </p:cNvSpPr>
          <p:nvPr>
            <p:ph type="body" idx="1"/>
          </p:nvPr>
        </p:nvSpPr>
        <p:spPr/>
        <p:txBody>
          <a:bodyPr/>
          <a:lstStyle/>
          <a:p>
            <a:r>
              <a:rPr lang="en-GB" dirty="0" smtClean="0"/>
              <a:t>George</a:t>
            </a:r>
            <a:endParaRPr lang="en-GB" dirty="0"/>
          </a:p>
        </p:txBody>
      </p:sp>
      <p:sp>
        <p:nvSpPr>
          <p:cNvPr id="5" name="Text Placeholder 4"/>
          <p:cNvSpPr>
            <a:spLocks noGrp="1"/>
          </p:cNvSpPr>
          <p:nvPr>
            <p:ph type="body" sz="half" idx="3"/>
          </p:nvPr>
        </p:nvSpPr>
        <p:spPr/>
        <p:txBody>
          <a:bodyPr/>
          <a:lstStyle/>
          <a:p>
            <a:r>
              <a:rPr lang="en-GB" dirty="0" err="1" smtClean="0"/>
              <a:t>lennie</a:t>
            </a:r>
            <a:endParaRPr lang="en-GB" dirty="0"/>
          </a:p>
        </p:txBody>
      </p:sp>
      <p:sp>
        <p:nvSpPr>
          <p:cNvPr id="4" name="Content Placeholder 3"/>
          <p:cNvSpPr>
            <a:spLocks noGrp="1"/>
          </p:cNvSpPr>
          <p:nvPr>
            <p:ph sz="quarter" idx="2"/>
          </p:nvPr>
        </p:nvSpPr>
        <p:spPr/>
        <p:txBody>
          <a:bodyPr/>
          <a:lstStyle/>
          <a:p>
            <a:r>
              <a:rPr lang="en-GB" dirty="0" smtClean="0"/>
              <a:t>George is mentally strong</a:t>
            </a:r>
          </a:p>
          <a:p>
            <a:r>
              <a:rPr lang="en-GB" sz="1400" dirty="0" smtClean="0"/>
              <a:t>‘You know God damn well what. I want that mouse.’</a:t>
            </a:r>
          </a:p>
          <a:p>
            <a:r>
              <a:rPr lang="en-GB" dirty="0" smtClean="0"/>
              <a:t>George is physically small</a:t>
            </a:r>
          </a:p>
          <a:p>
            <a:r>
              <a:rPr lang="en-GB" sz="1400" dirty="0" smtClean="0"/>
              <a:t>‘The first man was small and quick.’</a:t>
            </a:r>
          </a:p>
          <a:p>
            <a:r>
              <a:rPr lang="en-GB" sz="2000" dirty="0" smtClean="0"/>
              <a:t>George makes the decisions</a:t>
            </a:r>
          </a:p>
          <a:p>
            <a:r>
              <a:rPr lang="en-GB" sz="1400" dirty="0" smtClean="0"/>
              <a:t>‘I said get him.’</a:t>
            </a:r>
          </a:p>
          <a:p>
            <a:r>
              <a:rPr lang="en-GB" dirty="0" smtClean="0"/>
              <a:t>George has power over </a:t>
            </a:r>
            <a:r>
              <a:rPr lang="en-GB" dirty="0" err="1" smtClean="0"/>
              <a:t>Lennie</a:t>
            </a:r>
            <a:endParaRPr lang="en-GB" dirty="0" smtClean="0"/>
          </a:p>
          <a:p>
            <a:r>
              <a:rPr lang="en-GB" sz="1400" dirty="0" smtClean="0"/>
              <a:t>‘Well get the hell out and wash your face.’</a:t>
            </a:r>
          </a:p>
          <a:p>
            <a:r>
              <a:rPr lang="en-GB" dirty="0" smtClean="0"/>
              <a:t>George protects </a:t>
            </a:r>
            <a:r>
              <a:rPr lang="en-GB" dirty="0" err="1" smtClean="0"/>
              <a:t>Lennie</a:t>
            </a:r>
            <a:endParaRPr lang="en-GB" dirty="0" smtClean="0"/>
          </a:p>
          <a:p>
            <a:r>
              <a:rPr lang="en-GB" sz="1400" dirty="0" smtClean="0"/>
              <a:t>‘I </a:t>
            </a:r>
            <a:r>
              <a:rPr lang="en-GB" sz="1400" dirty="0" err="1" smtClean="0"/>
              <a:t>ain’t</a:t>
            </a:r>
            <a:r>
              <a:rPr lang="en-GB" sz="1400" dirty="0" smtClean="0"/>
              <a:t> </a:t>
            </a:r>
            <a:r>
              <a:rPr lang="en-GB" sz="1400" dirty="0" err="1" smtClean="0"/>
              <a:t>gonna</a:t>
            </a:r>
            <a:r>
              <a:rPr lang="en-GB" sz="1400" dirty="0" smtClean="0"/>
              <a:t> let ‘</a:t>
            </a:r>
            <a:r>
              <a:rPr lang="en-GB" sz="1400" dirty="0" err="1" smtClean="0"/>
              <a:t>em</a:t>
            </a:r>
            <a:r>
              <a:rPr lang="en-GB" sz="1400" dirty="0" smtClean="0"/>
              <a:t> hurt </a:t>
            </a:r>
            <a:r>
              <a:rPr lang="en-GB" sz="1400" dirty="0" err="1" smtClean="0"/>
              <a:t>Lennie</a:t>
            </a:r>
            <a:r>
              <a:rPr lang="en-GB" sz="1400" dirty="0" smtClean="0"/>
              <a:t>.’</a:t>
            </a:r>
          </a:p>
          <a:p>
            <a:endParaRPr lang="en-GB" dirty="0"/>
          </a:p>
        </p:txBody>
      </p:sp>
      <p:sp>
        <p:nvSpPr>
          <p:cNvPr id="6" name="Content Placeholder 5"/>
          <p:cNvSpPr>
            <a:spLocks noGrp="1"/>
          </p:cNvSpPr>
          <p:nvPr>
            <p:ph sz="quarter" idx="4"/>
          </p:nvPr>
        </p:nvSpPr>
        <p:spPr/>
        <p:txBody>
          <a:bodyPr/>
          <a:lstStyle/>
          <a:p>
            <a:r>
              <a:rPr lang="en-GB" dirty="0" err="1" smtClean="0"/>
              <a:t>Lennie</a:t>
            </a:r>
            <a:r>
              <a:rPr lang="en-GB" dirty="0" smtClean="0"/>
              <a:t> is mentally weak</a:t>
            </a:r>
          </a:p>
          <a:p>
            <a:r>
              <a:rPr lang="en-GB" sz="1400" dirty="0" smtClean="0"/>
              <a:t>‘I pinched their heads a little....and then they was dead.’</a:t>
            </a:r>
          </a:p>
          <a:p>
            <a:r>
              <a:rPr lang="en-GB" dirty="0" err="1" smtClean="0"/>
              <a:t>Lennie</a:t>
            </a:r>
            <a:r>
              <a:rPr lang="en-GB" dirty="0" smtClean="0"/>
              <a:t> is </a:t>
            </a:r>
            <a:r>
              <a:rPr lang="en-GB" dirty="0" err="1" smtClean="0"/>
              <a:t>phsically</a:t>
            </a:r>
            <a:r>
              <a:rPr lang="en-GB" dirty="0" smtClean="0"/>
              <a:t> big</a:t>
            </a:r>
          </a:p>
          <a:p>
            <a:r>
              <a:rPr lang="en-GB" sz="1400" dirty="0" smtClean="0"/>
              <a:t>‘A huge man, shapeless of face...’</a:t>
            </a:r>
          </a:p>
          <a:p>
            <a:r>
              <a:rPr lang="en-GB" dirty="0" err="1" smtClean="0"/>
              <a:t>Lennie</a:t>
            </a:r>
            <a:r>
              <a:rPr lang="en-GB" dirty="0" smtClean="0"/>
              <a:t> is </a:t>
            </a:r>
            <a:r>
              <a:rPr lang="en-GB" dirty="0" err="1" smtClean="0"/>
              <a:t>pyhsically</a:t>
            </a:r>
            <a:r>
              <a:rPr lang="en-GB" dirty="0" smtClean="0"/>
              <a:t> strong</a:t>
            </a:r>
          </a:p>
          <a:p>
            <a:r>
              <a:rPr lang="en-GB" sz="1400" dirty="0" smtClean="0"/>
              <a:t>‘He stood crying, his fist lost in </a:t>
            </a:r>
            <a:r>
              <a:rPr lang="en-GB" sz="1400" dirty="0" err="1" smtClean="0"/>
              <a:t>Lennie’s</a:t>
            </a:r>
            <a:r>
              <a:rPr lang="en-GB" sz="1400" dirty="0" smtClean="0"/>
              <a:t> paw.’</a:t>
            </a:r>
          </a:p>
          <a:p>
            <a:r>
              <a:rPr lang="en-GB" dirty="0" err="1" smtClean="0"/>
              <a:t>Lennie</a:t>
            </a:r>
            <a:r>
              <a:rPr lang="en-GB" dirty="0" smtClean="0"/>
              <a:t> is ‘retarded’</a:t>
            </a:r>
          </a:p>
          <a:p>
            <a:r>
              <a:rPr lang="en-GB" sz="1400" dirty="0" smtClean="0"/>
              <a:t>‘The first man stopped short in the clearing, and the follower nearly ran over him.’</a:t>
            </a:r>
          </a:p>
          <a:p>
            <a:endParaRPr lang="en-GB" sz="1600" dirty="0"/>
          </a:p>
        </p:txBody>
      </p:sp>
      <p:pic>
        <p:nvPicPr>
          <p:cNvPr id="16386" name="Picture 2" descr="http://upload.wikimedia.org/wikipedia/en/thumb/d/dc/OfMiceAndMenPoster.jpg/220px-OfMiceAndMenPoster.jpg"/>
          <p:cNvPicPr>
            <a:picLocks noChangeAspect="1" noChangeArrowheads="1"/>
          </p:cNvPicPr>
          <p:nvPr/>
        </p:nvPicPr>
        <p:blipFill>
          <a:blip r:embed="rId2" cstate="print"/>
          <a:srcRect/>
          <a:stretch>
            <a:fillRect/>
          </a:stretch>
        </p:blipFill>
        <p:spPr bwMode="auto">
          <a:xfrm>
            <a:off x="3995936" y="5157192"/>
            <a:ext cx="936104" cy="147649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George and </a:t>
            </a:r>
            <a:r>
              <a:rPr lang="en-GB" dirty="0" err="1" smtClean="0"/>
              <a:t>Lennie’s</a:t>
            </a:r>
            <a:r>
              <a:rPr lang="en-GB" dirty="0" smtClean="0"/>
              <a:t> relationship</a:t>
            </a:r>
            <a:endParaRPr lang="en-GB" dirty="0"/>
          </a:p>
        </p:txBody>
      </p:sp>
      <p:sp>
        <p:nvSpPr>
          <p:cNvPr id="3" name="Content Placeholder 2"/>
          <p:cNvSpPr>
            <a:spLocks noGrp="1"/>
          </p:cNvSpPr>
          <p:nvPr>
            <p:ph idx="1"/>
          </p:nvPr>
        </p:nvSpPr>
        <p:spPr/>
        <p:txBody>
          <a:bodyPr>
            <a:normAutofit/>
          </a:bodyPr>
          <a:lstStyle/>
          <a:p>
            <a:r>
              <a:rPr lang="en-GB" sz="2400" dirty="0" smtClean="0"/>
              <a:t>George has taken care of </a:t>
            </a:r>
            <a:r>
              <a:rPr lang="en-GB" sz="2400" dirty="0" err="1" smtClean="0"/>
              <a:t>Lennie</a:t>
            </a:r>
            <a:r>
              <a:rPr lang="en-GB" sz="2400" dirty="0" smtClean="0"/>
              <a:t> since his Aunt Clara died.</a:t>
            </a:r>
          </a:p>
          <a:p>
            <a:r>
              <a:rPr lang="en-GB" sz="1400" dirty="0" smtClean="0"/>
              <a:t>‘Sure, we </a:t>
            </a:r>
            <a:r>
              <a:rPr lang="en-GB" sz="1400" dirty="0" err="1" smtClean="0"/>
              <a:t>kinda</a:t>
            </a:r>
            <a:r>
              <a:rPr lang="en-GB" sz="1400" dirty="0" smtClean="0"/>
              <a:t> look after each other. He </a:t>
            </a:r>
            <a:r>
              <a:rPr lang="en-GB" sz="1400" dirty="0" err="1" smtClean="0"/>
              <a:t>ain’t</a:t>
            </a:r>
            <a:r>
              <a:rPr lang="en-GB" sz="1400" dirty="0" smtClean="0"/>
              <a:t> bright. Hell of a good worker, though. Hell of a nice </a:t>
            </a:r>
            <a:r>
              <a:rPr lang="en-GB" sz="1400" dirty="0" err="1" smtClean="0"/>
              <a:t>fella</a:t>
            </a:r>
            <a:r>
              <a:rPr lang="en-GB" sz="1400" dirty="0" smtClean="0"/>
              <a:t>, but he </a:t>
            </a:r>
            <a:r>
              <a:rPr lang="en-GB" sz="1400" dirty="0" err="1" smtClean="0"/>
              <a:t>ain’t</a:t>
            </a:r>
            <a:r>
              <a:rPr lang="en-GB" sz="1400" dirty="0" smtClean="0"/>
              <a:t> bright. I’ve known him for a long time.’</a:t>
            </a:r>
          </a:p>
          <a:p>
            <a:r>
              <a:rPr lang="en-GB" sz="2400" dirty="0" smtClean="0"/>
              <a:t>George leaves </a:t>
            </a:r>
            <a:r>
              <a:rPr lang="en-GB" sz="2400" dirty="0" err="1" smtClean="0"/>
              <a:t>Lennie</a:t>
            </a:r>
            <a:r>
              <a:rPr lang="en-GB" sz="2400" dirty="0" smtClean="0"/>
              <a:t> to go to the brothel with the others, showing that he wants to be free from </a:t>
            </a:r>
            <a:r>
              <a:rPr lang="en-GB" sz="2400" dirty="0" err="1" smtClean="0"/>
              <a:t>Lennie</a:t>
            </a:r>
            <a:r>
              <a:rPr lang="en-GB" sz="2400" dirty="0" smtClean="0"/>
              <a:t>.</a:t>
            </a:r>
          </a:p>
          <a:p>
            <a:r>
              <a:rPr lang="en-GB" sz="2400" dirty="0" smtClean="0"/>
              <a:t>George and </a:t>
            </a:r>
            <a:r>
              <a:rPr lang="en-GB" sz="2400" dirty="0" err="1" smtClean="0"/>
              <a:t>Lennie’s</a:t>
            </a:r>
            <a:r>
              <a:rPr lang="en-GB" sz="2400" dirty="0" smtClean="0"/>
              <a:t> relationship is similar to the connection between Candy and his dog. In the end, </a:t>
            </a:r>
            <a:r>
              <a:rPr lang="en-GB" sz="2400" dirty="0" err="1" smtClean="0"/>
              <a:t>Lennie</a:t>
            </a:r>
            <a:r>
              <a:rPr lang="en-GB" sz="2400" dirty="0" smtClean="0"/>
              <a:t> and the dog both get shot.</a:t>
            </a:r>
          </a:p>
          <a:p>
            <a:r>
              <a:rPr lang="en-GB" sz="2400" dirty="0" err="1" smtClean="0"/>
              <a:t>Lennie</a:t>
            </a:r>
            <a:r>
              <a:rPr lang="en-GB" sz="2400" dirty="0" smtClean="0"/>
              <a:t> trusts George.</a:t>
            </a:r>
          </a:p>
          <a:p>
            <a:r>
              <a:rPr lang="en-GB" sz="1400" dirty="0" smtClean="0"/>
              <a:t>‘I turns to </a:t>
            </a:r>
            <a:r>
              <a:rPr lang="en-GB" sz="1400" dirty="0" err="1" smtClean="0"/>
              <a:t>Lennie</a:t>
            </a:r>
            <a:r>
              <a:rPr lang="en-GB" sz="1400" dirty="0" smtClean="0"/>
              <a:t> and says, “Jump in.” An’ he jumps. Couldn’t swim a stroke. </a:t>
            </a:r>
          </a:p>
          <a:p>
            <a:pPr>
              <a:buNone/>
            </a:pPr>
            <a:r>
              <a:rPr lang="en-GB" sz="1400" dirty="0" smtClean="0"/>
              <a:t>	He damn near drowned before we could get him. An’ he was so damn nice</a:t>
            </a:r>
          </a:p>
          <a:p>
            <a:pPr>
              <a:buNone/>
            </a:pPr>
            <a:r>
              <a:rPr lang="en-GB" sz="1400" dirty="0" smtClean="0"/>
              <a:t>	to me for </a:t>
            </a:r>
            <a:r>
              <a:rPr lang="en-GB" sz="1400" dirty="0" err="1" smtClean="0"/>
              <a:t>pullin</a:t>
            </a:r>
            <a:r>
              <a:rPr lang="en-GB" sz="1400" dirty="0" smtClean="0"/>
              <a:t>’ him out. Clean forgot I told him to jump in.’</a:t>
            </a:r>
            <a:endParaRPr lang="en-GB" sz="1400" dirty="0"/>
          </a:p>
        </p:txBody>
      </p:sp>
      <p:pic>
        <p:nvPicPr>
          <p:cNvPr id="15362" name="Picture 2" descr="http://cdn.dipity.com/uploads/events/1d6230aded03146856cdb9efd52114e3_1M.png"/>
          <p:cNvPicPr>
            <a:picLocks noChangeAspect="1" noChangeArrowheads="1"/>
          </p:cNvPicPr>
          <p:nvPr/>
        </p:nvPicPr>
        <p:blipFill>
          <a:blip r:embed="rId2" cstate="print"/>
          <a:srcRect/>
          <a:stretch>
            <a:fillRect/>
          </a:stretch>
        </p:blipFill>
        <p:spPr bwMode="auto">
          <a:xfrm>
            <a:off x="7020272" y="4365104"/>
            <a:ext cx="1626041" cy="2277518"/>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smtClean="0"/>
              <a:t>George knows </a:t>
            </a:r>
            <a:r>
              <a:rPr lang="en-GB" sz="3200" dirty="0" err="1" smtClean="0"/>
              <a:t>Lennie</a:t>
            </a:r>
            <a:r>
              <a:rPr lang="en-GB" sz="3200" dirty="0" smtClean="0"/>
              <a:t> better than anyone</a:t>
            </a:r>
            <a:endParaRPr lang="en-GB" sz="3200" dirty="0"/>
          </a:p>
        </p:txBody>
      </p:sp>
      <p:sp>
        <p:nvSpPr>
          <p:cNvPr id="3" name="Vertical Scroll 2"/>
          <p:cNvSpPr/>
          <p:nvPr/>
        </p:nvSpPr>
        <p:spPr>
          <a:xfrm>
            <a:off x="179512" y="1556792"/>
            <a:ext cx="3744416" cy="4536504"/>
          </a:xfrm>
          <a:prstGeom prst="verticalScroll">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dirty="0" smtClean="0"/>
              <a:t>George’s warning that “</a:t>
            </a:r>
            <a:r>
              <a:rPr lang="en-GB" dirty="0" err="1" smtClean="0"/>
              <a:t>Lennie’s</a:t>
            </a:r>
            <a:r>
              <a:rPr lang="en-GB" dirty="0" smtClean="0"/>
              <a:t> strong and quick and </a:t>
            </a:r>
            <a:r>
              <a:rPr lang="en-GB" dirty="0" err="1" smtClean="0"/>
              <a:t>Lennie</a:t>
            </a:r>
            <a:r>
              <a:rPr lang="en-GB" dirty="0" smtClean="0"/>
              <a:t> don’t know no rules” is predictive . This is Steinbeck’s warning to the reader that </a:t>
            </a:r>
            <a:r>
              <a:rPr lang="en-GB" dirty="0" err="1" smtClean="0"/>
              <a:t>Lennie</a:t>
            </a:r>
            <a:r>
              <a:rPr lang="en-GB" dirty="0" smtClean="0"/>
              <a:t> is a danger to society, and that George knows it, and that despite this, he still let’s </a:t>
            </a:r>
            <a:r>
              <a:rPr lang="en-GB" dirty="0" err="1" smtClean="0"/>
              <a:t>Lennie</a:t>
            </a:r>
            <a:r>
              <a:rPr lang="en-GB" dirty="0" smtClean="0"/>
              <a:t> live, until the end.</a:t>
            </a:r>
            <a:endParaRPr lang="en-GB" dirty="0"/>
          </a:p>
        </p:txBody>
      </p:sp>
      <p:pic>
        <p:nvPicPr>
          <p:cNvPr id="1026" name="Picture 2" descr="http://fictivecharacters.files.wordpress.com/2010/11/8009271.jpg"/>
          <p:cNvPicPr>
            <a:picLocks noChangeAspect="1" noChangeArrowheads="1"/>
          </p:cNvPicPr>
          <p:nvPr/>
        </p:nvPicPr>
        <p:blipFill>
          <a:blip r:embed="rId2" cstate="print"/>
          <a:srcRect/>
          <a:stretch>
            <a:fillRect/>
          </a:stretch>
        </p:blipFill>
        <p:spPr bwMode="auto">
          <a:xfrm>
            <a:off x="4139952" y="1556792"/>
            <a:ext cx="1762125" cy="192405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028" name="Picture 4" descr="http://beaufortcountynow.com/uploads/film_images/movie_stills/of_mice_and_men_4_630_pxlw.jpg"/>
          <p:cNvPicPr>
            <a:picLocks noChangeAspect="1" noChangeArrowheads="1"/>
          </p:cNvPicPr>
          <p:nvPr/>
        </p:nvPicPr>
        <p:blipFill>
          <a:blip r:embed="rId3" cstate="print"/>
          <a:srcRect/>
          <a:stretch>
            <a:fillRect/>
          </a:stretch>
        </p:blipFill>
        <p:spPr bwMode="auto">
          <a:xfrm>
            <a:off x="6372200" y="2996952"/>
            <a:ext cx="1440160" cy="1807322"/>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030" name="Picture 6" descr="http://cdn.dipity.com/uploads/events/efa80137dc2dbb8fc772148dbbd05f1e_1M.png"/>
          <p:cNvPicPr>
            <a:picLocks noChangeAspect="1" noChangeArrowheads="1"/>
          </p:cNvPicPr>
          <p:nvPr/>
        </p:nvPicPr>
        <p:blipFill>
          <a:blip r:embed="rId4" cstate="print"/>
          <a:srcRect/>
          <a:stretch>
            <a:fillRect/>
          </a:stretch>
        </p:blipFill>
        <p:spPr bwMode="auto">
          <a:xfrm>
            <a:off x="3707904" y="3933056"/>
            <a:ext cx="2407597" cy="1607071"/>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032" name="Picture 8" descr="http://echostains.files.wordpress.com/2010/02/lennie-played-by-john-malkovich.jpg"/>
          <p:cNvPicPr>
            <a:picLocks noChangeAspect="1" noChangeArrowheads="1"/>
          </p:cNvPicPr>
          <p:nvPr/>
        </p:nvPicPr>
        <p:blipFill>
          <a:blip r:embed="rId5" cstate="print"/>
          <a:srcRect/>
          <a:stretch>
            <a:fillRect/>
          </a:stretch>
        </p:blipFill>
        <p:spPr bwMode="auto">
          <a:xfrm>
            <a:off x="6228184" y="1484784"/>
            <a:ext cx="2160240" cy="139515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pic>
        <p:nvPicPr>
          <p:cNvPr id="1034" name="Picture 10" descr="http://www.clickformedia.co.uk/wp-content/uploads/2010/05/miceandmen1.jpg"/>
          <p:cNvPicPr>
            <a:picLocks noChangeAspect="1" noChangeArrowheads="1"/>
          </p:cNvPicPr>
          <p:nvPr/>
        </p:nvPicPr>
        <p:blipFill>
          <a:blip r:embed="rId6" cstate="print"/>
          <a:srcRect/>
          <a:stretch>
            <a:fillRect/>
          </a:stretch>
        </p:blipFill>
        <p:spPr bwMode="auto">
          <a:xfrm>
            <a:off x="6300192" y="4941168"/>
            <a:ext cx="2232248" cy="1577455"/>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George confesses to Slim about what happened in Weed</a:t>
            </a:r>
            <a:endParaRPr lang="en-GB" dirty="0"/>
          </a:p>
        </p:txBody>
      </p:sp>
      <p:sp>
        <p:nvSpPr>
          <p:cNvPr id="3" name="Content Placeholder 2"/>
          <p:cNvSpPr>
            <a:spLocks noGrp="1"/>
          </p:cNvSpPr>
          <p:nvPr>
            <p:ph idx="1"/>
          </p:nvPr>
        </p:nvSpPr>
        <p:spPr/>
        <p:txBody>
          <a:bodyPr>
            <a:normAutofit lnSpcReduction="10000"/>
          </a:bodyPr>
          <a:lstStyle/>
          <a:p>
            <a:r>
              <a:rPr lang="en-GB" dirty="0" smtClean="0"/>
              <a:t>In order for Slim to understand why George and </a:t>
            </a:r>
            <a:r>
              <a:rPr lang="en-GB" dirty="0" err="1" smtClean="0"/>
              <a:t>Lennie</a:t>
            </a:r>
            <a:r>
              <a:rPr lang="en-GB" dirty="0" smtClean="0"/>
              <a:t> move around a lot, and to let the reader know what happened in Weed, George confesses to Slim.</a:t>
            </a:r>
          </a:p>
          <a:p>
            <a:r>
              <a:rPr lang="en-GB" sz="1400" dirty="0" smtClean="0"/>
              <a:t>‘Well, he seen this girl in a red dress. Dumb bastard like he is, he wants to touch </a:t>
            </a:r>
            <a:r>
              <a:rPr lang="en-GB" sz="1400" dirty="0" err="1" smtClean="0"/>
              <a:t>ever’thing</a:t>
            </a:r>
            <a:r>
              <a:rPr lang="en-GB" sz="1400" dirty="0" smtClean="0"/>
              <a:t> he likes. Just wants to feel it. So he reaches out to feel this red dress an’ the girl lets out a squawk, and that gets </a:t>
            </a:r>
            <a:r>
              <a:rPr lang="en-GB" sz="1400" dirty="0" err="1" smtClean="0"/>
              <a:t>Lennie</a:t>
            </a:r>
            <a:r>
              <a:rPr lang="en-GB" sz="1400" dirty="0" smtClean="0"/>
              <a:t> all mixed up, and he holds on ‘cause that’s the only thing he can think to </a:t>
            </a:r>
            <a:r>
              <a:rPr lang="en-GB" sz="1400" dirty="0" err="1" smtClean="0"/>
              <a:t>do.Well</a:t>
            </a:r>
            <a:r>
              <a:rPr lang="en-GB" sz="1400" dirty="0" smtClean="0"/>
              <a:t>, this girl squawks and squawks. I was jus’ a little bit off, and I heard all the </a:t>
            </a:r>
            <a:r>
              <a:rPr lang="en-GB" sz="1400" dirty="0" err="1" smtClean="0"/>
              <a:t>yellin</a:t>
            </a:r>
            <a:r>
              <a:rPr lang="en-GB" sz="1400" dirty="0" smtClean="0"/>
              <a:t>’, so I comes running, an’ by that time </a:t>
            </a:r>
            <a:r>
              <a:rPr lang="en-GB" sz="1400" dirty="0" err="1" smtClean="0"/>
              <a:t>Lennie’s</a:t>
            </a:r>
            <a:r>
              <a:rPr lang="en-GB" sz="1400" dirty="0" smtClean="0"/>
              <a:t> so scared all he can think to do is jus’ hold o. I socked him over the head with a fence picket to make him let go ....... Well that girl rabbits in an’ tells the law she been raped. The guys in Weed start a party out to lynch </a:t>
            </a:r>
            <a:r>
              <a:rPr lang="en-GB" sz="1400" dirty="0" err="1" smtClean="0"/>
              <a:t>Lennie</a:t>
            </a:r>
            <a:r>
              <a:rPr lang="en-GB" sz="1400" dirty="0" smtClean="0"/>
              <a:t>. So we sit in irrigation ditch under water all the rest of that day....  He just scared her. I’d be scared too if he grabbed me. But he never hurt her. He jus’ want to touch that red dress, like he wants to pet them pups all the time.’</a:t>
            </a:r>
            <a:endParaRPr lang="en-GB" sz="1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78</TotalTime>
  <Words>717</Words>
  <Application>Microsoft Office PowerPoint</Application>
  <PresentationFormat>On-screen Show (4:3)</PresentationFormat>
  <Paragraphs>41</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Foundry</vt:lpstr>
      <vt:lpstr>GEORGE!!</vt:lpstr>
      <vt:lpstr>About George</vt:lpstr>
      <vt:lpstr>George compared to Lennie</vt:lpstr>
      <vt:lpstr>George and Lennie’s relationship</vt:lpstr>
      <vt:lpstr>George knows Lennie better than anyone</vt:lpstr>
      <vt:lpstr>George confesses to Slim about what happened in Weed</vt:lpstr>
    </vt:vector>
  </TitlesOfParts>
  <Company>NYCC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dc:title>
  <dc:creator>07trebec</dc:creator>
  <cp:lastModifiedBy>07trebec</cp:lastModifiedBy>
  <cp:revision>13</cp:revision>
  <dcterms:created xsi:type="dcterms:W3CDTF">2012-01-18T13:54:09Z</dcterms:created>
  <dcterms:modified xsi:type="dcterms:W3CDTF">2012-01-19T10:12:08Z</dcterms:modified>
</cp:coreProperties>
</file>