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7" r:id="rId3"/>
    <p:sldId id="268" r:id="rId4"/>
    <p:sldId id="269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BDCC2-6703-4016-AC58-35498FA9EE50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0F6FD2EA-6B43-4146-BA77-2BDBCD05E5F5}">
      <dgm:prSet phldrT="[Text]" phldr="1"/>
      <dgm:spPr/>
      <dgm:t>
        <a:bodyPr/>
        <a:lstStyle/>
        <a:p>
          <a:endParaRPr lang="en-GB"/>
        </a:p>
      </dgm:t>
    </dgm:pt>
    <dgm:pt modelId="{73114B47-D736-4188-9009-D015E269188F}" type="parTrans" cxnId="{FE430482-098C-4159-B2B9-35073791BEED}">
      <dgm:prSet/>
      <dgm:spPr/>
      <dgm:t>
        <a:bodyPr/>
        <a:lstStyle/>
        <a:p>
          <a:endParaRPr lang="en-GB"/>
        </a:p>
      </dgm:t>
    </dgm:pt>
    <dgm:pt modelId="{6561967F-F98C-4D9E-ADE0-B225C290F1C8}" type="sibTrans" cxnId="{FE430482-098C-4159-B2B9-35073791BEED}">
      <dgm:prSet/>
      <dgm:spPr/>
      <dgm:t>
        <a:bodyPr/>
        <a:lstStyle/>
        <a:p>
          <a:endParaRPr lang="en-GB"/>
        </a:p>
      </dgm:t>
    </dgm:pt>
    <dgm:pt modelId="{F8AD87A1-F415-48F4-9C2B-2BBF98B81EA6}">
      <dgm:prSet phldrT="[Text]" phldr="1"/>
      <dgm:spPr/>
      <dgm:t>
        <a:bodyPr/>
        <a:lstStyle/>
        <a:p>
          <a:endParaRPr lang="en-GB"/>
        </a:p>
      </dgm:t>
    </dgm:pt>
    <dgm:pt modelId="{32A6637D-0044-4B59-952C-78BC8C024ACC}" type="parTrans" cxnId="{98AACBBA-4D57-431D-82A6-4FEAFDD21587}">
      <dgm:prSet/>
      <dgm:spPr/>
      <dgm:t>
        <a:bodyPr/>
        <a:lstStyle/>
        <a:p>
          <a:endParaRPr lang="en-GB"/>
        </a:p>
      </dgm:t>
    </dgm:pt>
    <dgm:pt modelId="{6DDE2307-6F5C-4358-8BF4-EDB0ECA6844C}" type="sibTrans" cxnId="{98AACBBA-4D57-431D-82A6-4FEAFDD21587}">
      <dgm:prSet/>
      <dgm:spPr/>
      <dgm:t>
        <a:bodyPr/>
        <a:lstStyle/>
        <a:p>
          <a:endParaRPr lang="en-GB"/>
        </a:p>
      </dgm:t>
    </dgm:pt>
    <dgm:pt modelId="{B1907FAC-45D7-4CE9-AE6D-E32EE8F6D73A}">
      <dgm:prSet phldrT="[Text]" phldr="1"/>
      <dgm:spPr/>
      <dgm:t>
        <a:bodyPr/>
        <a:lstStyle/>
        <a:p>
          <a:endParaRPr lang="en-GB"/>
        </a:p>
      </dgm:t>
    </dgm:pt>
    <dgm:pt modelId="{74347FBD-77EC-4A45-BC42-AA507BA65C79}" type="parTrans" cxnId="{C8FD35B7-64D0-4458-97A7-DCFF1B1EDA97}">
      <dgm:prSet/>
      <dgm:spPr/>
      <dgm:t>
        <a:bodyPr/>
        <a:lstStyle/>
        <a:p>
          <a:endParaRPr lang="en-GB"/>
        </a:p>
      </dgm:t>
    </dgm:pt>
    <dgm:pt modelId="{22F38019-4BA1-4159-86A1-22C838422E3B}" type="sibTrans" cxnId="{C8FD35B7-64D0-4458-97A7-DCFF1B1EDA97}">
      <dgm:prSet/>
      <dgm:spPr/>
      <dgm:t>
        <a:bodyPr/>
        <a:lstStyle/>
        <a:p>
          <a:endParaRPr lang="en-GB"/>
        </a:p>
      </dgm:t>
    </dgm:pt>
    <dgm:pt modelId="{6B48F344-156B-4837-A1C5-1BF5AD7F1F40}">
      <dgm:prSet phldrT="[Text]" phldr="1"/>
      <dgm:spPr/>
      <dgm:t>
        <a:bodyPr/>
        <a:lstStyle/>
        <a:p>
          <a:endParaRPr lang="en-GB"/>
        </a:p>
      </dgm:t>
    </dgm:pt>
    <dgm:pt modelId="{35423493-0ADC-4B81-8FAF-D8388E92C89A}" type="parTrans" cxnId="{B9B59B28-5ACE-4C87-9D12-82B6D0155FC6}">
      <dgm:prSet/>
      <dgm:spPr/>
      <dgm:t>
        <a:bodyPr/>
        <a:lstStyle/>
        <a:p>
          <a:endParaRPr lang="en-GB"/>
        </a:p>
      </dgm:t>
    </dgm:pt>
    <dgm:pt modelId="{0DA51C2C-3F7C-4B9F-82D8-C9D05A7D2587}" type="sibTrans" cxnId="{B9B59B28-5ACE-4C87-9D12-82B6D0155FC6}">
      <dgm:prSet/>
      <dgm:spPr/>
      <dgm:t>
        <a:bodyPr/>
        <a:lstStyle/>
        <a:p>
          <a:endParaRPr lang="en-GB"/>
        </a:p>
      </dgm:t>
    </dgm:pt>
    <dgm:pt modelId="{26AAAC4A-E4A7-4A5F-8D11-856704470963}">
      <dgm:prSet phldrT="[Text]" phldr="1"/>
      <dgm:spPr/>
      <dgm:t>
        <a:bodyPr/>
        <a:lstStyle/>
        <a:p>
          <a:endParaRPr lang="en-GB"/>
        </a:p>
      </dgm:t>
    </dgm:pt>
    <dgm:pt modelId="{626783AB-21C5-46B3-BC62-EBC609EB7674}" type="parTrans" cxnId="{64E95952-DBBB-4DCD-A63B-CA0DF12E6F05}">
      <dgm:prSet/>
      <dgm:spPr/>
      <dgm:t>
        <a:bodyPr/>
        <a:lstStyle/>
        <a:p>
          <a:endParaRPr lang="en-GB"/>
        </a:p>
      </dgm:t>
    </dgm:pt>
    <dgm:pt modelId="{E299AFB4-59EC-4A14-BBAC-EDE4F961E9D7}" type="sibTrans" cxnId="{64E95952-DBBB-4DCD-A63B-CA0DF12E6F05}">
      <dgm:prSet/>
      <dgm:spPr/>
      <dgm:t>
        <a:bodyPr/>
        <a:lstStyle/>
        <a:p>
          <a:endParaRPr lang="en-GB"/>
        </a:p>
      </dgm:t>
    </dgm:pt>
    <dgm:pt modelId="{11EB14ED-402C-4741-AD46-66505DA278E1}">
      <dgm:prSet phldrT="[Text]" phldr="1"/>
      <dgm:spPr/>
      <dgm:t>
        <a:bodyPr/>
        <a:lstStyle/>
        <a:p>
          <a:endParaRPr lang="en-GB"/>
        </a:p>
      </dgm:t>
    </dgm:pt>
    <dgm:pt modelId="{D0B56C76-16A1-4464-BD39-C18D0A65C216}" type="parTrans" cxnId="{AC93BE27-1C3C-475C-A3BC-A7AE00CB5A4D}">
      <dgm:prSet/>
      <dgm:spPr/>
      <dgm:t>
        <a:bodyPr/>
        <a:lstStyle/>
        <a:p>
          <a:endParaRPr lang="en-GB"/>
        </a:p>
      </dgm:t>
    </dgm:pt>
    <dgm:pt modelId="{20DE2C8B-9FB0-460F-9492-7CCFAE01A0DA}" type="sibTrans" cxnId="{AC93BE27-1C3C-475C-A3BC-A7AE00CB5A4D}">
      <dgm:prSet/>
      <dgm:spPr/>
      <dgm:t>
        <a:bodyPr/>
        <a:lstStyle/>
        <a:p>
          <a:endParaRPr lang="en-GB"/>
        </a:p>
      </dgm:t>
    </dgm:pt>
    <dgm:pt modelId="{3B8FEBDB-30B7-4ED8-ADE5-BD38D986791B}" type="pres">
      <dgm:prSet presAssocID="{418BDCC2-6703-4016-AC58-35498FA9EE50}" presName="Name0" presStyleCnt="0">
        <dgm:presLayoutVars>
          <dgm:chMax/>
          <dgm:chPref/>
          <dgm:dir/>
          <dgm:animLvl val="lvl"/>
        </dgm:presLayoutVars>
      </dgm:prSet>
      <dgm:spPr/>
    </dgm:pt>
    <dgm:pt modelId="{42EDB8C8-112D-4741-B321-CC6A1344C67F}" type="pres">
      <dgm:prSet presAssocID="{0F6FD2EA-6B43-4146-BA77-2BDBCD05E5F5}" presName="composite" presStyleCnt="0"/>
      <dgm:spPr/>
    </dgm:pt>
    <dgm:pt modelId="{EA1C1A5B-028E-4528-A12B-7CF6B9042B51}" type="pres">
      <dgm:prSet presAssocID="{0F6FD2EA-6B43-4146-BA77-2BDBCD05E5F5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F607D9B9-BC9C-4EB0-9FD7-86791F279D6D}" type="pres">
      <dgm:prSet presAssocID="{0F6FD2EA-6B43-4146-BA77-2BDBCD05E5F5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E914F97C-CF79-4BAC-A8A5-DCAC6CD0CDDA}" type="pres">
      <dgm:prSet presAssocID="{0F6FD2EA-6B43-4146-BA77-2BDBCD05E5F5}" presName="BalanceSpacing" presStyleCnt="0"/>
      <dgm:spPr/>
    </dgm:pt>
    <dgm:pt modelId="{6FEEBEA3-96DF-45A6-A6EE-D21C28A98A4E}" type="pres">
      <dgm:prSet presAssocID="{0F6FD2EA-6B43-4146-BA77-2BDBCD05E5F5}" presName="BalanceSpacing1" presStyleCnt="0"/>
      <dgm:spPr/>
    </dgm:pt>
    <dgm:pt modelId="{C3D742C3-745A-409F-87DF-CCEA6A2C3450}" type="pres">
      <dgm:prSet presAssocID="{6561967F-F98C-4D9E-ADE0-B225C290F1C8}" presName="Accent1Text" presStyleLbl="node1" presStyleIdx="1" presStyleCnt="6"/>
      <dgm:spPr/>
    </dgm:pt>
    <dgm:pt modelId="{4ED8FE96-7869-4F71-9277-F717FED48E45}" type="pres">
      <dgm:prSet presAssocID="{6561967F-F98C-4D9E-ADE0-B225C290F1C8}" presName="spaceBetweenRectangles" presStyleCnt="0"/>
      <dgm:spPr/>
    </dgm:pt>
    <dgm:pt modelId="{655D7A4C-A471-4248-BF5A-69A19BB2C88F}" type="pres">
      <dgm:prSet presAssocID="{B1907FAC-45D7-4CE9-AE6D-E32EE8F6D73A}" presName="composite" presStyleCnt="0"/>
      <dgm:spPr/>
    </dgm:pt>
    <dgm:pt modelId="{A880E14B-EEBE-437E-8C43-CE30415DB604}" type="pres">
      <dgm:prSet presAssocID="{B1907FAC-45D7-4CE9-AE6D-E32EE8F6D73A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0B5A5DE9-5A75-4D1A-B9FF-240BD0347190}" type="pres">
      <dgm:prSet presAssocID="{B1907FAC-45D7-4CE9-AE6D-E32EE8F6D73A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350C06E0-F84C-47F7-92F6-E0519EA9CA9C}" type="pres">
      <dgm:prSet presAssocID="{B1907FAC-45D7-4CE9-AE6D-E32EE8F6D73A}" presName="BalanceSpacing" presStyleCnt="0"/>
      <dgm:spPr/>
    </dgm:pt>
    <dgm:pt modelId="{A4C354C9-26B9-40CF-B578-6B2751E7417E}" type="pres">
      <dgm:prSet presAssocID="{B1907FAC-45D7-4CE9-AE6D-E32EE8F6D73A}" presName="BalanceSpacing1" presStyleCnt="0"/>
      <dgm:spPr/>
    </dgm:pt>
    <dgm:pt modelId="{AF9FF6CC-9E7D-420F-BB8B-0BDF177278F8}" type="pres">
      <dgm:prSet presAssocID="{22F38019-4BA1-4159-86A1-22C838422E3B}" presName="Accent1Text" presStyleLbl="node1" presStyleIdx="3" presStyleCnt="6"/>
      <dgm:spPr/>
    </dgm:pt>
    <dgm:pt modelId="{01CB8F2F-67A7-49F0-887D-5D00FE3B9FBC}" type="pres">
      <dgm:prSet presAssocID="{22F38019-4BA1-4159-86A1-22C838422E3B}" presName="spaceBetweenRectangles" presStyleCnt="0"/>
      <dgm:spPr/>
    </dgm:pt>
    <dgm:pt modelId="{11E81F00-B009-4D96-81FA-E830FEA2A207}" type="pres">
      <dgm:prSet presAssocID="{26AAAC4A-E4A7-4A5F-8D11-856704470963}" presName="composite" presStyleCnt="0"/>
      <dgm:spPr/>
    </dgm:pt>
    <dgm:pt modelId="{FB4596F4-032F-4F1D-859A-AAE690DA03FB}" type="pres">
      <dgm:prSet presAssocID="{26AAAC4A-E4A7-4A5F-8D11-856704470963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9A83E213-C0C4-49A7-81E4-1192B6867F63}" type="pres">
      <dgm:prSet presAssocID="{26AAAC4A-E4A7-4A5F-8D11-856704470963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D048257E-5EF7-4772-B6DF-7C00C1957EA2}" type="pres">
      <dgm:prSet presAssocID="{26AAAC4A-E4A7-4A5F-8D11-856704470963}" presName="BalanceSpacing" presStyleCnt="0"/>
      <dgm:spPr/>
    </dgm:pt>
    <dgm:pt modelId="{2AAD296C-A727-4087-B323-DDEA7226FC91}" type="pres">
      <dgm:prSet presAssocID="{26AAAC4A-E4A7-4A5F-8D11-856704470963}" presName="BalanceSpacing1" presStyleCnt="0"/>
      <dgm:spPr/>
    </dgm:pt>
    <dgm:pt modelId="{B96643EB-248A-4467-9E33-EFCC5FA87DFA}" type="pres">
      <dgm:prSet presAssocID="{E299AFB4-59EC-4A14-BBAC-EDE4F961E9D7}" presName="Accent1Text" presStyleLbl="node1" presStyleIdx="5" presStyleCnt="6"/>
      <dgm:spPr/>
    </dgm:pt>
  </dgm:ptLst>
  <dgm:cxnLst>
    <dgm:cxn modelId="{C8FD35B7-64D0-4458-97A7-DCFF1B1EDA97}" srcId="{418BDCC2-6703-4016-AC58-35498FA9EE50}" destId="{B1907FAC-45D7-4CE9-AE6D-E32EE8F6D73A}" srcOrd="1" destOrd="0" parTransId="{74347FBD-77EC-4A45-BC42-AA507BA65C79}" sibTransId="{22F38019-4BA1-4159-86A1-22C838422E3B}"/>
    <dgm:cxn modelId="{2D648CF5-4871-4D7E-8810-70821B286A61}" type="presOf" srcId="{F8AD87A1-F415-48F4-9C2B-2BBF98B81EA6}" destId="{F607D9B9-BC9C-4EB0-9FD7-86791F279D6D}" srcOrd="0" destOrd="0" presId="urn:microsoft.com/office/officeart/2008/layout/AlternatingHexagons"/>
    <dgm:cxn modelId="{B9B59B28-5ACE-4C87-9D12-82B6D0155FC6}" srcId="{B1907FAC-45D7-4CE9-AE6D-E32EE8F6D73A}" destId="{6B48F344-156B-4837-A1C5-1BF5AD7F1F40}" srcOrd="0" destOrd="0" parTransId="{35423493-0ADC-4B81-8FAF-D8388E92C89A}" sibTransId="{0DA51C2C-3F7C-4B9F-82D8-C9D05A7D2587}"/>
    <dgm:cxn modelId="{19C31779-E644-43AE-BFEE-D89C7D987EA0}" type="presOf" srcId="{26AAAC4A-E4A7-4A5F-8D11-856704470963}" destId="{FB4596F4-032F-4F1D-859A-AAE690DA03FB}" srcOrd="0" destOrd="0" presId="urn:microsoft.com/office/officeart/2008/layout/AlternatingHexagons"/>
    <dgm:cxn modelId="{5F16554E-60D7-45D9-8C29-CA0EF0F067A7}" type="presOf" srcId="{418BDCC2-6703-4016-AC58-35498FA9EE50}" destId="{3B8FEBDB-30B7-4ED8-ADE5-BD38D986791B}" srcOrd="0" destOrd="0" presId="urn:microsoft.com/office/officeart/2008/layout/AlternatingHexagons"/>
    <dgm:cxn modelId="{2B658D68-E425-4AD8-B251-BA0A562C1D7C}" type="presOf" srcId="{E299AFB4-59EC-4A14-BBAC-EDE4F961E9D7}" destId="{B96643EB-248A-4467-9E33-EFCC5FA87DFA}" srcOrd="0" destOrd="0" presId="urn:microsoft.com/office/officeart/2008/layout/AlternatingHexagons"/>
    <dgm:cxn modelId="{B4D38614-0753-435F-9425-B6508F79E7F1}" type="presOf" srcId="{0F6FD2EA-6B43-4146-BA77-2BDBCD05E5F5}" destId="{EA1C1A5B-028E-4528-A12B-7CF6B9042B51}" srcOrd="0" destOrd="0" presId="urn:microsoft.com/office/officeart/2008/layout/AlternatingHexagons"/>
    <dgm:cxn modelId="{98AACBBA-4D57-431D-82A6-4FEAFDD21587}" srcId="{0F6FD2EA-6B43-4146-BA77-2BDBCD05E5F5}" destId="{F8AD87A1-F415-48F4-9C2B-2BBF98B81EA6}" srcOrd="0" destOrd="0" parTransId="{32A6637D-0044-4B59-952C-78BC8C024ACC}" sibTransId="{6DDE2307-6F5C-4358-8BF4-EDB0ECA6844C}"/>
    <dgm:cxn modelId="{317F50BF-0A54-48B4-B037-3CD9EDA86EA7}" type="presOf" srcId="{B1907FAC-45D7-4CE9-AE6D-E32EE8F6D73A}" destId="{A880E14B-EEBE-437E-8C43-CE30415DB604}" srcOrd="0" destOrd="0" presId="urn:microsoft.com/office/officeart/2008/layout/AlternatingHexagons"/>
    <dgm:cxn modelId="{CDCF32F5-66C2-474F-BF5D-332DEFC370F2}" type="presOf" srcId="{6561967F-F98C-4D9E-ADE0-B225C290F1C8}" destId="{C3D742C3-745A-409F-87DF-CCEA6A2C3450}" srcOrd="0" destOrd="0" presId="urn:microsoft.com/office/officeart/2008/layout/AlternatingHexagons"/>
    <dgm:cxn modelId="{08F0633A-32B8-4BE7-907C-20EF3EF25620}" type="presOf" srcId="{6B48F344-156B-4837-A1C5-1BF5AD7F1F40}" destId="{0B5A5DE9-5A75-4D1A-B9FF-240BD0347190}" srcOrd="0" destOrd="0" presId="urn:microsoft.com/office/officeart/2008/layout/AlternatingHexagons"/>
    <dgm:cxn modelId="{16AEF1A3-A897-4BD2-99DF-EDB591DB0D90}" type="presOf" srcId="{11EB14ED-402C-4741-AD46-66505DA278E1}" destId="{9A83E213-C0C4-49A7-81E4-1192B6867F63}" srcOrd="0" destOrd="0" presId="urn:microsoft.com/office/officeart/2008/layout/AlternatingHexagons"/>
    <dgm:cxn modelId="{AC93BE27-1C3C-475C-A3BC-A7AE00CB5A4D}" srcId="{26AAAC4A-E4A7-4A5F-8D11-856704470963}" destId="{11EB14ED-402C-4741-AD46-66505DA278E1}" srcOrd="0" destOrd="0" parTransId="{D0B56C76-16A1-4464-BD39-C18D0A65C216}" sibTransId="{20DE2C8B-9FB0-460F-9492-7CCFAE01A0DA}"/>
    <dgm:cxn modelId="{FE430482-098C-4159-B2B9-35073791BEED}" srcId="{418BDCC2-6703-4016-AC58-35498FA9EE50}" destId="{0F6FD2EA-6B43-4146-BA77-2BDBCD05E5F5}" srcOrd="0" destOrd="0" parTransId="{73114B47-D736-4188-9009-D015E269188F}" sibTransId="{6561967F-F98C-4D9E-ADE0-B225C290F1C8}"/>
    <dgm:cxn modelId="{64E95952-DBBB-4DCD-A63B-CA0DF12E6F05}" srcId="{418BDCC2-6703-4016-AC58-35498FA9EE50}" destId="{26AAAC4A-E4A7-4A5F-8D11-856704470963}" srcOrd="2" destOrd="0" parTransId="{626783AB-21C5-46B3-BC62-EBC609EB7674}" sibTransId="{E299AFB4-59EC-4A14-BBAC-EDE4F961E9D7}"/>
    <dgm:cxn modelId="{B5F0DB67-5544-4B6C-BDA3-BC61E677F244}" type="presOf" srcId="{22F38019-4BA1-4159-86A1-22C838422E3B}" destId="{AF9FF6CC-9E7D-420F-BB8B-0BDF177278F8}" srcOrd="0" destOrd="0" presId="urn:microsoft.com/office/officeart/2008/layout/AlternatingHexagons"/>
    <dgm:cxn modelId="{8B909679-095A-43F4-A3BE-90655F7B6802}" type="presParOf" srcId="{3B8FEBDB-30B7-4ED8-ADE5-BD38D986791B}" destId="{42EDB8C8-112D-4741-B321-CC6A1344C67F}" srcOrd="0" destOrd="0" presId="urn:microsoft.com/office/officeart/2008/layout/AlternatingHexagons"/>
    <dgm:cxn modelId="{7E4D6D84-945B-4ADA-BA09-917875FADCE1}" type="presParOf" srcId="{42EDB8C8-112D-4741-B321-CC6A1344C67F}" destId="{EA1C1A5B-028E-4528-A12B-7CF6B9042B51}" srcOrd="0" destOrd="0" presId="urn:microsoft.com/office/officeart/2008/layout/AlternatingHexagons"/>
    <dgm:cxn modelId="{575C2281-9903-431E-83D8-986A79FA9A30}" type="presParOf" srcId="{42EDB8C8-112D-4741-B321-CC6A1344C67F}" destId="{F607D9B9-BC9C-4EB0-9FD7-86791F279D6D}" srcOrd="1" destOrd="0" presId="urn:microsoft.com/office/officeart/2008/layout/AlternatingHexagons"/>
    <dgm:cxn modelId="{3FCAEFB0-584E-4CD7-8293-DAFA88790C7D}" type="presParOf" srcId="{42EDB8C8-112D-4741-B321-CC6A1344C67F}" destId="{E914F97C-CF79-4BAC-A8A5-DCAC6CD0CDDA}" srcOrd="2" destOrd="0" presId="urn:microsoft.com/office/officeart/2008/layout/AlternatingHexagons"/>
    <dgm:cxn modelId="{813BDAEA-5D02-45F7-AF6E-F44EB6F5D2E1}" type="presParOf" srcId="{42EDB8C8-112D-4741-B321-CC6A1344C67F}" destId="{6FEEBEA3-96DF-45A6-A6EE-D21C28A98A4E}" srcOrd="3" destOrd="0" presId="urn:microsoft.com/office/officeart/2008/layout/AlternatingHexagons"/>
    <dgm:cxn modelId="{EFF67CB9-F1A5-4D64-B60F-3632456F3D50}" type="presParOf" srcId="{42EDB8C8-112D-4741-B321-CC6A1344C67F}" destId="{C3D742C3-745A-409F-87DF-CCEA6A2C3450}" srcOrd="4" destOrd="0" presId="urn:microsoft.com/office/officeart/2008/layout/AlternatingHexagons"/>
    <dgm:cxn modelId="{206B68EF-4D97-4876-92BD-628285B7C878}" type="presParOf" srcId="{3B8FEBDB-30B7-4ED8-ADE5-BD38D986791B}" destId="{4ED8FE96-7869-4F71-9277-F717FED48E45}" srcOrd="1" destOrd="0" presId="urn:microsoft.com/office/officeart/2008/layout/AlternatingHexagons"/>
    <dgm:cxn modelId="{CD5C0D79-54F3-46D2-9040-56CF3FA29628}" type="presParOf" srcId="{3B8FEBDB-30B7-4ED8-ADE5-BD38D986791B}" destId="{655D7A4C-A471-4248-BF5A-69A19BB2C88F}" srcOrd="2" destOrd="0" presId="urn:microsoft.com/office/officeart/2008/layout/AlternatingHexagons"/>
    <dgm:cxn modelId="{38CDC6A9-4F5A-4727-9AD6-579A2C8E071D}" type="presParOf" srcId="{655D7A4C-A471-4248-BF5A-69A19BB2C88F}" destId="{A880E14B-EEBE-437E-8C43-CE30415DB604}" srcOrd="0" destOrd="0" presId="urn:microsoft.com/office/officeart/2008/layout/AlternatingHexagons"/>
    <dgm:cxn modelId="{AFE944CF-7F14-45E1-9A0D-C68D63817836}" type="presParOf" srcId="{655D7A4C-A471-4248-BF5A-69A19BB2C88F}" destId="{0B5A5DE9-5A75-4D1A-B9FF-240BD0347190}" srcOrd="1" destOrd="0" presId="urn:microsoft.com/office/officeart/2008/layout/AlternatingHexagons"/>
    <dgm:cxn modelId="{DD11E98C-6498-48B4-9EAE-A5EF982477D6}" type="presParOf" srcId="{655D7A4C-A471-4248-BF5A-69A19BB2C88F}" destId="{350C06E0-F84C-47F7-92F6-E0519EA9CA9C}" srcOrd="2" destOrd="0" presId="urn:microsoft.com/office/officeart/2008/layout/AlternatingHexagons"/>
    <dgm:cxn modelId="{32B9FD78-56B6-486C-B28D-2182CE21BD20}" type="presParOf" srcId="{655D7A4C-A471-4248-BF5A-69A19BB2C88F}" destId="{A4C354C9-26B9-40CF-B578-6B2751E7417E}" srcOrd="3" destOrd="0" presId="urn:microsoft.com/office/officeart/2008/layout/AlternatingHexagons"/>
    <dgm:cxn modelId="{33C62118-1AF6-4C8C-8DC3-4DD47A0FF6F9}" type="presParOf" srcId="{655D7A4C-A471-4248-BF5A-69A19BB2C88F}" destId="{AF9FF6CC-9E7D-420F-BB8B-0BDF177278F8}" srcOrd="4" destOrd="0" presId="urn:microsoft.com/office/officeart/2008/layout/AlternatingHexagons"/>
    <dgm:cxn modelId="{19CE56B6-9A79-4151-BCA4-493F91C336C0}" type="presParOf" srcId="{3B8FEBDB-30B7-4ED8-ADE5-BD38D986791B}" destId="{01CB8F2F-67A7-49F0-887D-5D00FE3B9FBC}" srcOrd="3" destOrd="0" presId="urn:microsoft.com/office/officeart/2008/layout/AlternatingHexagons"/>
    <dgm:cxn modelId="{40746722-85A1-4C8C-9207-4608D538721E}" type="presParOf" srcId="{3B8FEBDB-30B7-4ED8-ADE5-BD38D986791B}" destId="{11E81F00-B009-4D96-81FA-E830FEA2A207}" srcOrd="4" destOrd="0" presId="urn:microsoft.com/office/officeart/2008/layout/AlternatingHexagons"/>
    <dgm:cxn modelId="{B8B328FE-2470-42FE-BD2C-1B77A2742714}" type="presParOf" srcId="{11E81F00-B009-4D96-81FA-E830FEA2A207}" destId="{FB4596F4-032F-4F1D-859A-AAE690DA03FB}" srcOrd="0" destOrd="0" presId="urn:microsoft.com/office/officeart/2008/layout/AlternatingHexagons"/>
    <dgm:cxn modelId="{27493C0C-435B-4536-A8D3-FEDEE4A7D2E8}" type="presParOf" srcId="{11E81F00-B009-4D96-81FA-E830FEA2A207}" destId="{9A83E213-C0C4-49A7-81E4-1192B6867F63}" srcOrd="1" destOrd="0" presId="urn:microsoft.com/office/officeart/2008/layout/AlternatingHexagons"/>
    <dgm:cxn modelId="{EC58F0BB-192D-4FED-8E11-C326901B7AC6}" type="presParOf" srcId="{11E81F00-B009-4D96-81FA-E830FEA2A207}" destId="{D048257E-5EF7-4772-B6DF-7C00C1957EA2}" srcOrd="2" destOrd="0" presId="urn:microsoft.com/office/officeart/2008/layout/AlternatingHexagons"/>
    <dgm:cxn modelId="{98426825-E6EE-4C48-8974-531411A9698E}" type="presParOf" srcId="{11E81F00-B009-4D96-81FA-E830FEA2A207}" destId="{2AAD296C-A727-4087-B323-DDEA7226FC91}" srcOrd="3" destOrd="0" presId="urn:microsoft.com/office/officeart/2008/layout/AlternatingHexagons"/>
    <dgm:cxn modelId="{E6F102CF-3B56-42FC-A695-C6F0344A40B0}" type="presParOf" srcId="{11E81F00-B009-4D96-81FA-E830FEA2A207}" destId="{B96643EB-248A-4467-9E33-EFCC5FA87DF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F4A7CC-D5B3-44A3-A67B-555E3DB9D5E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71215BAB-5D0B-4E9D-A652-E3D0425E310A}">
      <dgm:prSet phldrT="[Text]" phldr="1"/>
      <dgm:spPr/>
      <dgm:t>
        <a:bodyPr/>
        <a:lstStyle/>
        <a:p>
          <a:endParaRPr lang="en-GB"/>
        </a:p>
      </dgm:t>
    </dgm:pt>
    <dgm:pt modelId="{B828A334-F869-4645-9C2D-7908B251188A}" type="parTrans" cxnId="{32FE1D6A-CDDF-46D1-98A5-23BA298BBFD6}">
      <dgm:prSet/>
      <dgm:spPr/>
      <dgm:t>
        <a:bodyPr/>
        <a:lstStyle/>
        <a:p>
          <a:endParaRPr lang="en-GB"/>
        </a:p>
      </dgm:t>
    </dgm:pt>
    <dgm:pt modelId="{B219E0B6-722C-40B1-AA36-774E447856AE}" type="sibTrans" cxnId="{32FE1D6A-CDDF-46D1-98A5-23BA298BBFD6}">
      <dgm:prSet/>
      <dgm:spPr/>
      <dgm:t>
        <a:bodyPr/>
        <a:lstStyle/>
        <a:p>
          <a:endParaRPr lang="en-GB"/>
        </a:p>
      </dgm:t>
    </dgm:pt>
    <dgm:pt modelId="{617AF1D8-68EA-4BF2-B281-07B1210F3593}">
      <dgm:prSet phldrT="[Text]" phldr="1"/>
      <dgm:spPr/>
      <dgm:t>
        <a:bodyPr/>
        <a:lstStyle/>
        <a:p>
          <a:endParaRPr lang="en-GB"/>
        </a:p>
      </dgm:t>
    </dgm:pt>
    <dgm:pt modelId="{395FA724-5B5D-431D-B1C1-0D76B5BF0926}" type="parTrans" cxnId="{DB8A9C99-D461-4559-BCA7-3459B74C39A6}">
      <dgm:prSet/>
      <dgm:spPr/>
      <dgm:t>
        <a:bodyPr/>
        <a:lstStyle/>
        <a:p>
          <a:endParaRPr lang="en-GB"/>
        </a:p>
      </dgm:t>
    </dgm:pt>
    <dgm:pt modelId="{29AE1A49-04B9-4216-AED4-2FB9BD8D0D07}" type="sibTrans" cxnId="{DB8A9C99-D461-4559-BCA7-3459B74C39A6}">
      <dgm:prSet/>
      <dgm:spPr/>
      <dgm:t>
        <a:bodyPr/>
        <a:lstStyle/>
        <a:p>
          <a:endParaRPr lang="en-GB"/>
        </a:p>
      </dgm:t>
    </dgm:pt>
    <dgm:pt modelId="{CE7A90D8-E3E0-4847-B209-DCC365452D04}">
      <dgm:prSet phldrT="[Text]" phldr="1"/>
      <dgm:spPr/>
      <dgm:t>
        <a:bodyPr/>
        <a:lstStyle/>
        <a:p>
          <a:endParaRPr lang="en-GB"/>
        </a:p>
      </dgm:t>
    </dgm:pt>
    <dgm:pt modelId="{3579DB73-4035-4293-A0C8-C40193D3BFF4}" type="parTrans" cxnId="{31BE2A2F-D4C3-410B-B9A8-8A59E7AB4E0E}">
      <dgm:prSet/>
      <dgm:spPr/>
      <dgm:t>
        <a:bodyPr/>
        <a:lstStyle/>
        <a:p>
          <a:endParaRPr lang="en-GB"/>
        </a:p>
      </dgm:t>
    </dgm:pt>
    <dgm:pt modelId="{57A1219F-D430-4C86-BE67-70C024F0A286}" type="sibTrans" cxnId="{31BE2A2F-D4C3-410B-B9A8-8A59E7AB4E0E}">
      <dgm:prSet/>
      <dgm:spPr/>
      <dgm:t>
        <a:bodyPr/>
        <a:lstStyle/>
        <a:p>
          <a:endParaRPr lang="en-GB"/>
        </a:p>
      </dgm:t>
    </dgm:pt>
    <dgm:pt modelId="{B220C72E-8CAB-4ED6-AA01-14073863A22D}" type="pres">
      <dgm:prSet presAssocID="{A9F4A7CC-D5B3-44A3-A67B-555E3DB9D5EF}" presName="linear" presStyleCnt="0">
        <dgm:presLayoutVars>
          <dgm:dir/>
          <dgm:animLvl val="lvl"/>
          <dgm:resizeHandles val="exact"/>
        </dgm:presLayoutVars>
      </dgm:prSet>
      <dgm:spPr/>
    </dgm:pt>
    <dgm:pt modelId="{F6CD3A26-0BA2-4325-B38E-A48538186394}" type="pres">
      <dgm:prSet presAssocID="{71215BAB-5D0B-4E9D-A652-E3D0425E310A}" presName="parentLin" presStyleCnt="0"/>
      <dgm:spPr/>
    </dgm:pt>
    <dgm:pt modelId="{714705FD-06D0-4BBF-9151-67E65A0EF838}" type="pres">
      <dgm:prSet presAssocID="{71215BAB-5D0B-4E9D-A652-E3D0425E310A}" presName="parentLeftMargin" presStyleLbl="node1" presStyleIdx="0" presStyleCnt="3"/>
      <dgm:spPr/>
    </dgm:pt>
    <dgm:pt modelId="{53D7D4C8-4614-4186-B1F0-645FDEAD6E9A}" type="pres">
      <dgm:prSet presAssocID="{71215BAB-5D0B-4E9D-A652-E3D0425E310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3B165F6-1A10-484D-ABEE-AF463E488AFD}" type="pres">
      <dgm:prSet presAssocID="{71215BAB-5D0B-4E9D-A652-E3D0425E310A}" presName="negativeSpace" presStyleCnt="0"/>
      <dgm:spPr/>
    </dgm:pt>
    <dgm:pt modelId="{229EABC7-C79D-4680-9367-02756EE5BF0F}" type="pres">
      <dgm:prSet presAssocID="{71215BAB-5D0B-4E9D-A652-E3D0425E310A}" presName="childText" presStyleLbl="conFgAcc1" presStyleIdx="0" presStyleCnt="3">
        <dgm:presLayoutVars>
          <dgm:bulletEnabled val="1"/>
        </dgm:presLayoutVars>
      </dgm:prSet>
      <dgm:spPr/>
    </dgm:pt>
    <dgm:pt modelId="{503FA70E-F86D-49AA-B92A-BD9514EB1A82}" type="pres">
      <dgm:prSet presAssocID="{B219E0B6-722C-40B1-AA36-774E447856AE}" presName="spaceBetweenRectangles" presStyleCnt="0"/>
      <dgm:spPr/>
    </dgm:pt>
    <dgm:pt modelId="{4A8085D9-C157-42F9-8726-402E8B184BDB}" type="pres">
      <dgm:prSet presAssocID="{617AF1D8-68EA-4BF2-B281-07B1210F3593}" presName="parentLin" presStyleCnt="0"/>
      <dgm:spPr/>
    </dgm:pt>
    <dgm:pt modelId="{0D3A5BA4-6DB2-4B85-977F-5B5A56FC61C9}" type="pres">
      <dgm:prSet presAssocID="{617AF1D8-68EA-4BF2-B281-07B1210F3593}" presName="parentLeftMargin" presStyleLbl="node1" presStyleIdx="0" presStyleCnt="3"/>
      <dgm:spPr/>
    </dgm:pt>
    <dgm:pt modelId="{630AEC7E-14E4-44E8-A8BF-4B2765936D73}" type="pres">
      <dgm:prSet presAssocID="{617AF1D8-68EA-4BF2-B281-07B1210F359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08C55B2-2C0B-4B7A-8081-1A353B1F0B09}" type="pres">
      <dgm:prSet presAssocID="{617AF1D8-68EA-4BF2-B281-07B1210F3593}" presName="negativeSpace" presStyleCnt="0"/>
      <dgm:spPr/>
    </dgm:pt>
    <dgm:pt modelId="{10BD77BC-CBEB-42FD-8198-2D0C820E3651}" type="pres">
      <dgm:prSet presAssocID="{617AF1D8-68EA-4BF2-B281-07B1210F3593}" presName="childText" presStyleLbl="conFgAcc1" presStyleIdx="1" presStyleCnt="3">
        <dgm:presLayoutVars>
          <dgm:bulletEnabled val="1"/>
        </dgm:presLayoutVars>
      </dgm:prSet>
      <dgm:spPr/>
    </dgm:pt>
    <dgm:pt modelId="{9B2F5C61-EA4D-4FE7-A377-E46178A69604}" type="pres">
      <dgm:prSet presAssocID="{29AE1A49-04B9-4216-AED4-2FB9BD8D0D07}" presName="spaceBetweenRectangles" presStyleCnt="0"/>
      <dgm:spPr/>
    </dgm:pt>
    <dgm:pt modelId="{2691F876-A221-471F-A74F-3D9497B162E3}" type="pres">
      <dgm:prSet presAssocID="{CE7A90D8-E3E0-4847-B209-DCC365452D04}" presName="parentLin" presStyleCnt="0"/>
      <dgm:spPr/>
    </dgm:pt>
    <dgm:pt modelId="{31D4B521-FDDA-40D7-8050-82BE230F45A4}" type="pres">
      <dgm:prSet presAssocID="{CE7A90D8-E3E0-4847-B209-DCC365452D04}" presName="parentLeftMargin" presStyleLbl="node1" presStyleIdx="1" presStyleCnt="3"/>
      <dgm:spPr/>
    </dgm:pt>
    <dgm:pt modelId="{94198BB1-4216-47DA-BB7D-AE1F8FACCB40}" type="pres">
      <dgm:prSet presAssocID="{CE7A90D8-E3E0-4847-B209-DCC365452D0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1C38E3C-4733-4D02-BDCC-3879BBCAC5EC}" type="pres">
      <dgm:prSet presAssocID="{CE7A90D8-E3E0-4847-B209-DCC365452D04}" presName="negativeSpace" presStyleCnt="0"/>
      <dgm:spPr/>
    </dgm:pt>
    <dgm:pt modelId="{B7B3B7F5-C4A0-48AA-A6D3-CA0D6473292D}" type="pres">
      <dgm:prSet presAssocID="{CE7A90D8-E3E0-4847-B209-DCC365452D0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689AA7E-00CE-4592-B2FD-375D9E78B98C}" type="presOf" srcId="{CE7A90D8-E3E0-4847-B209-DCC365452D04}" destId="{94198BB1-4216-47DA-BB7D-AE1F8FACCB40}" srcOrd="1" destOrd="0" presId="urn:microsoft.com/office/officeart/2005/8/layout/list1"/>
    <dgm:cxn modelId="{990B3A8B-597F-4E4E-B8BB-7E3DCD4E9379}" type="presOf" srcId="{617AF1D8-68EA-4BF2-B281-07B1210F3593}" destId="{630AEC7E-14E4-44E8-A8BF-4B2765936D73}" srcOrd="1" destOrd="0" presId="urn:microsoft.com/office/officeart/2005/8/layout/list1"/>
    <dgm:cxn modelId="{B4AEC849-EB85-407C-8176-A3A6334FC0BA}" type="presOf" srcId="{CE7A90D8-E3E0-4847-B209-DCC365452D04}" destId="{31D4B521-FDDA-40D7-8050-82BE230F45A4}" srcOrd="0" destOrd="0" presId="urn:microsoft.com/office/officeart/2005/8/layout/list1"/>
    <dgm:cxn modelId="{E482EC19-1462-4AD2-9D69-C8E3E8B6C7A7}" type="presOf" srcId="{71215BAB-5D0B-4E9D-A652-E3D0425E310A}" destId="{714705FD-06D0-4BBF-9151-67E65A0EF838}" srcOrd="0" destOrd="0" presId="urn:microsoft.com/office/officeart/2005/8/layout/list1"/>
    <dgm:cxn modelId="{DB8A9C99-D461-4559-BCA7-3459B74C39A6}" srcId="{A9F4A7CC-D5B3-44A3-A67B-555E3DB9D5EF}" destId="{617AF1D8-68EA-4BF2-B281-07B1210F3593}" srcOrd="1" destOrd="0" parTransId="{395FA724-5B5D-431D-B1C1-0D76B5BF0926}" sibTransId="{29AE1A49-04B9-4216-AED4-2FB9BD8D0D07}"/>
    <dgm:cxn modelId="{32FE1D6A-CDDF-46D1-98A5-23BA298BBFD6}" srcId="{A9F4A7CC-D5B3-44A3-A67B-555E3DB9D5EF}" destId="{71215BAB-5D0B-4E9D-A652-E3D0425E310A}" srcOrd="0" destOrd="0" parTransId="{B828A334-F869-4645-9C2D-7908B251188A}" sibTransId="{B219E0B6-722C-40B1-AA36-774E447856AE}"/>
    <dgm:cxn modelId="{11BB8698-4B7B-41ED-AF9C-4060FBAC40FA}" type="presOf" srcId="{71215BAB-5D0B-4E9D-A652-E3D0425E310A}" destId="{53D7D4C8-4614-4186-B1F0-645FDEAD6E9A}" srcOrd="1" destOrd="0" presId="urn:microsoft.com/office/officeart/2005/8/layout/list1"/>
    <dgm:cxn modelId="{2F7DB154-7876-411E-883D-ED68D2DA56E9}" type="presOf" srcId="{617AF1D8-68EA-4BF2-B281-07B1210F3593}" destId="{0D3A5BA4-6DB2-4B85-977F-5B5A56FC61C9}" srcOrd="0" destOrd="0" presId="urn:microsoft.com/office/officeart/2005/8/layout/list1"/>
    <dgm:cxn modelId="{31BE2A2F-D4C3-410B-B9A8-8A59E7AB4E0E}" srcId="{A9F4A7CC-D5B3-44A3-A67B-555E3DB9D5EF}" destId="{CE7A90D8-E3E0-4847-B209-DCC365452D04}" srcOrd="2" destOrd="0" parTransId="{3579DB73-4035-4293-A0C8-C40193D3BFF4}" sibTransId="{57A1219F-D430-4C86-BE67-70C024F0A286}"/>
    <dgm:cxn modelId="{193F139D-8665-44B8-911D-7EB6302561CC}" type="presOf" srcId="{A9F4A7CC-D5B3-44A3-A67B-555E3DB9D5EF}" destId="{B220C72E-8CAB-4ED6-AA01-14073863A22D}" srcOrd="0" destOrd="0" presId="urn:microsoft.com/office/officeart/2005/8/layout/list1"/>
    <dgm:cxn modelId="{2AA80C36-090F-4FC3-B6A3-CB80AD737EA5}" type="presParOf" srcId="{B220C72E-8CAB-4ED6-AA01-14073863A22D}" destId="{F6CD3A26-0BA2-4325-B38E-A48538186394}" srcOrd="0" destOrd="0" presId="urn:microsoft.com/office/officeart/2005/8/layout/list1"/>
    <dgm:cxn modelId="{5FFFF302-3CC0-4962-8D30-8F4A168B5F18}" type="presParOf" srcId="{F6CD3A26-0BA2-4325-B38E-A48538186394}" destId="{714705FD-06D0-4BBF-9151-67E65A0EF838}" srcOrd="0" destOrd="0" presId="urn:microsoft.com/office/officeart/2005/8/layout/list1"/>
    <dgm:cxn modelId="{B95CDC79-5698-4875-B266-56A3127A6CA5}" type="presParOf" srcId="{F6CD3A26-0BA2-4325-B38E-A48538186394}" destId="{53D7D4C8-4614-4186-B1F0-645FDEAD6E9A}" srcOrd="1" destOrd="0" presId="urn:microsoft.com/office/officeart/2005/8/layout/list1"/>
    <dgm:cxn modelId="{E715C5E7-C952-41B0-AA4A-B74A2E3DD86F}" type="presParOf" srcId="{B220C72E-8CAB-4ED6-AA01-14073863A22D}" destId="{A3B165F6-1A10-484D-ABEE-AF463E488AFD}" srcOrd="1" destOrd="0" presId="urn:microsoft.com/office/officeart/2005/8/layout/list1"/>
    <dgm:cxn modelId="{8DCE5F0D-0D1D-4EB7-8776-7C032AAA31C0}" type="presParOf" srcId="{B220C72E-8CAB-4ED6-AA01-14073863A22D}" destId="{229EABC7-C79D-4680-9367-02756EE5BF0F}" srcOrd="2" destOrd="0" presId="urn:microsoft.com/office/officeart/2005/8/layout/list1"/>
    <dgm:cxn modelId="{4FB1892C-4948-45E3-9027-800BABF7D2DB}" type="presParOf" srcId="{B220C72E-8CAB-4ED6-AA01-14073863A22D}" destId="{503FA70E-F86D-49AA-B92A-BD9514EB1A82}" srcOrd="3" destOrd="0" presId="urn:microsoft.com/office/officeart/2005/8/layout/list1"/>
    <dgm:cxn modelId="{F021F770-B8B4-4EC3-82CF-0EEAAFD811AC}" type="presParOf" srcId="{B220C72E-8CAB-4ED6-AA01-14073863A22D}" destId="{4A8085D9-C157-42F9-8726-402E8B184BDB}" srcOrd="4" destOrd="0" presId="urn:microsoft.com/office/officeart/2005/8/layout/list1"/>
    <dgm:cxn modelId="{6602B03C-E8BE-4020-AEF9-0A50D1CC82D6}" type="presParOf" srcId="{4A8085D9-C157-42F9-8726-402E8B184BDB}" destId="{0D3A5BA4-6DB2-4B85-977F-5B5A56FC61C9}" srcOrd="0" destOrd="0" presId="urn:microsoft.com/office/officeart/2005/8/layout/list1"/>
    <dgm:cxn modelId="{363EA04C-01A2-4B68-94CD-BA71A6CB0F8E}" type="presParOf" srcId="{4A8085D9-C157-42F9-8726-402E8B184BDB}" destId="{630AEC7E-14E4-44E8-A8BF-4B2765936D73}" srcOrd="1" destOrd="0" presId="urn:microsoft.com/office/officeart/2005/8/layout/list1"/>
    <dgm:cxn modelId="{157B2510-47BB-4E79-86B8-46ED90910299}" type="presParOf" srcId="{B220C72E-8CAB-4ED6-AA01-14073863A22D}" destId="{608C55B2-2C0B-4B7A-8081-1A353B1F0B09}" srcOrd="5" destOrd="0" presId="urn:microsoft.com/office/officeart/2005/8/layout/list1"/>
    <dgm:cxn modelId="{3D51DF28-C0FC-4262-836F-C4B35CF0BCDA}" type="presParOf" srcId="{B220C72E-8CAB-4ED6-AA01-14073863A22D}" destId="{10BD77BC-CBEB-42FD-8198-2D0C820E3651}" srcOrd="6" destOrd="0" presId="urn:microsoft.com/office/officeart/2005/8/layout/list1"/>
    <dgm:cxn modelId="{E3E7B081-1CF5-49FC-89B2-1F004061F70A}" type="presParOf" srcId="{B220C72E-8CAB-4ED6-AA01-14073863A22D}" destId="{9B2F5C61-EA4D-4FE7-A377-E46178A69604}" srcOrd="7" destOrd="0" presId="urn:microsoft.com/office/officeart/2005/8/layout/list1"/>
    <dgm:cxn modelId="{638291CF-83D9-4EDD-9DDA-93F0D96BB46D}" type="presParOf" srcId="{B220C72E-8CAB-4ED6-AA01-14073863A22D}" destId="{2691F876-A221-471F-A74F-3D9497B162E3}" srcOrd="8" destOrd="0" presId="urn:microsoft.com/office/officeart/2005/8/layout/list1"/>
    <dgm:cxn modelId="{C9A6504B-70DE-412B-8D23-A1E3000D6B89}" type="presParOf" srcId="{2691F876-A221-471F-A74F-3D9497B162E3}" destId="{31D4B521-FDDA-40D7-8050-82BE230F45A4}" srcOrd="0" destOrd="0" presId="urn:microsoft.com/office/officeart/2005/8/layout/list1"/>
    <dgm:cxn modelId="{EFCE452C-9B03-4B76-88B8-1362F5C93C79}" type="presParOf" srcId="{2691F876-A221-471F-A74F-3D9497B162E3}" destId="{94198BB1-4216-47DA-BB7D-AE1F8FACCB40}" srcOrd="1" destOrd="0" presId="urn:microsoft.com/office/officeart/2005/8/layout/list1"/>
    <dgm:cxn modelId="{37C2B358-75F5-41D9-83CC-95A4B4890BAA}" type="presParOf" srcId="{B220C72E-8CAB-4ED6-AA01-14073863A22D}" destId="{D1C38E3C-4733-4D02-BDCC-3879BBCAC5EC}" srcOrd="9" destOrd="0" presId="urn:microsoft.com/office/officeart/2005/8/layout/list1"/>
    <dgm:cxn modelId="{6F46B1C9-4F0A-4D4F-8855-EF0532FA259B}" type="presParOf" srcId="{B220C72E-8CAB-4ED6-AA01-14073863A22D}" destId="{B7B3B7F5-C4A0-48AA-A6D3-CA0D6473292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917F17-25F0-4196-9C98-0E05180278A4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5A28B9CF-82DC-4C8F-8621-3AECA1FEE812}">
      <dgm:prSet phldrT="[Text]" phldr="1"/>
      <dgm:spPr/>
      <dgm:t>
        <a:bodyPr/>
        <a:lstStyle/>
        <a:p>
          <a:endParaRPr lang="en-GB"/>
        </a:p>
      </dgm:t>
    </dgm:pt>
    <dgm:pt modelId="{DBC56B93-4D02-4F86-B17A-D0EC3FC9889F}" type="parTrans" cxnId="{B787436E-2493-427B-89FE-F7566FB74377}">
      <dgm:prSet/>
      <dgm:spPr/>
      <dgm:t>
        <a:bodyPr/>
        <a:lstStyle/>
        <a:p>
          <a:endParaRPr lang="en-GB"/>
        </a:p>
      </dgm:t>
    </dgm:pt>
    <dgm:pt modelId="{BBE0BA3A-668A-46BE-8241-4BD725D27F09}" type="sibTrans" cxnId="{B787436E-2493-427B-89FE-F7566FB74377}">
      <dgm:prSet/>
      <dgm:spPr/>
      <dgm:t>
        <a:bodyPr/>
        <a:lstStyle/>
        <a:p>
          <a:endParaRPr lang="en-GB"/>
        </a:p>
      </dgm:t>
    </dgm:pt>
    <dgm:pt modelId="{5FD9F462-F983-4BE3-8709-BED0E0C4AD9E}">
      <dgm:prSet phldrT="[Text]" phldr="1"/>
      <dgm:spPr/>
      <dgm:t>
        <a:bodyPr/>
        <a:lstStyle/>
        <a:p>
          <a:endParaRPr lang="en-GB"/>
        </a:p>
      </dgm:t>
    </dgm:pt>
    <dgm:pt modelId="{B9DE8A26-B266-4B01-AB4E-8A19C6FE1B1C}" type="parTrans" cxnId="{4FD8CD16-2C93-4BAA-B3B6-806F274B4FCA}">
      <dgm:prSet/>
      <dgm:spPr/>
      <dgm:t>
        <a:bodyPr/>
        <a:lstStyle/>
        <a:p>
          <a:endParaRPr lang="en-GB"/>
        </a:p>
      </dgm:t>
    </dgm:pt>
    <dgm:pt modelId="{CB6398D8-043D-4198-B931-EBCC909651F1}" type="sibTrans" cxnId="{4FD8CD16-2C93-4BAA-B3B6-806F274B4FCA}">
      <dgm:prSet/>
      <dgm:spPr/>
      <dgm:t>
        <a:bodyPr/>
        <a:lstStyle/>
        <a:p>
          <a:endParaRPr lang="en-GB"/>
        </a:p>
      </dgm:t>
    </dgm:pt>
    <dgm:pt modelId="{EA203BE8-B9BD-476B-A81B-EBCA4D2A161A}">
      <dgm:prSet phldrT="[Text]" phldr="1"/>
      <dgm:spPr/>
      <dgm:t>
        <a:bodyPr/>
        <a:lstStyle/>
        <a:p>
          <a:endParaRPr lang="en-GB"/>
        </a:p>
      </dgm:t>
    </dgm:pt>
    <dgm:pt modelId="{C6E95193-7D47-4FDD-A1A1-29294FC84AC9}" type="parTrans" cxnId="{43788FC0-EB50-40DC-B43F-A1215300844F}">
      <dgm:prSet/>
      <dgm:spPr/>
      <dgm:t>
        <a:bodyPr/>
        <a:lstStyle/>
        <a:p>
          <a:endParaRPr lang="en-GB"/>
        </a:p>
      </dgm:t>
    </dgm:pt>
    <dgm:pt modelId="{CBCF720F-4600-48C9-A224-343D0A28A024}" type="sibTrans" cxnId="{43788FC0-EB50-40DC-B43F-A1215300844F}">
      <dgm:prSet/>
      <dgm:spPr/>
      <dgm:t>
        <a:bodyPr/>
        <a:lstStyle/>
        <a:p>
          <a:endParaRPr lang="en-GB"/>
        </a:p>
      </dgm:t>
    </dgm:pt>
    <dgm:pt modelId="{8492D95E-A8FE-4377-9E70-9248426D57E5}">
      <dgm:prSet phldrT="[Text]" phldr="1"/>
      <dgm:spPr/>
      <dgm:t>
        <a:bodyPr/>
        <a:lstStyle/>
        <a:p>
          <a:endParaRPr lang="en-GB"/>
        </a:p>
      </dgm:t>
    </dgm:pt>
    <dgm:pt modelId="{13F0B5C1-D8CF-46A5-8E08-5DA06E9F5ABD}" type="parTrans" cxnId="{018A505D-2AEA-466A-BC20-9B3FA9C1673D}">
      <dgm:prSet/>
      <dgm:spPr/>
      <dgm:t>
        <a:bodyPr/>
        <a:lstStyle/>
        <a:p>
          <a:endParaRPr lang="en-GB"/>
        </a:p>
      </dgm:t>
    </dgm:pt>
    <dgm:pt modelId="{3A56348F-6225-4E6B-B319-71EEA111BE31}" type="sibTrans" cxnId="{018A505D-2AEA-466A-BC20-9B3FA9C1673D}">
      <dgm:prSet/>
      <dgm:spPr/>
      <dgm:t>
        <a:bodyPr/>
        <a:lstStyle/>
        <a:p>
          <a:endParaRPr lang="en-GB"/>
        </a:p>
      </dgm:t>
    </dgm:pt>
    <dgm:pt modelId="{E1475410-8DD0-4744-AD6B-9193D7F4FD52}">
      <dgm:prSet phldrT="[Text]" phldr="1"/>
      <dgm:spPr/>
      <dgm:t>
        <a:bodyPr/>
        <a:lstStyle/>
        <a:p>
          <a:endParaRPr lang="en-GB"/>
        </a:p>
      </dgm:t>
    </dgm:pt>
    <dgm:pt modelId="{F0555BB9-ACC2-4907-8C92-5F6CE84C8C36}" type="parTrans" cxnId="{96EBE1E6-D917-4570-BE6C-5DB918D06F19}">
      <dgm:prSet/>
      <dgm:spPr/>
      <dgm:t>
        <a:bodyPr/>
        <a:lstStyle/>
        <a:p>
          <a:endParaRPr lang="en-GB"/>
        </a:p>
      </dgm:t>
    </dgm:pt>
    <dgm:pt modelId="{5F18529C-A2A4-4E9A-B96F-7205CE7F08BC}" type="sibTrans" cxnId="{96EBE1E6-D917-4570-BE6C-5DB918D06F19}">
      <dgm:prSet/>
      <dgm:spPr/>
      <dgm:t>
        <a:bodyPr/>
        <a:lstStyle/>
        <a:p>
          <a:endParaRPr lang="en-GB"/>
        </a:p>
      </dgm:t>
    </dgm:pt>
    <dgm:pt modelId="{8D48ACF4-6D17-4F16-B7DB-486D19C0C229}">
      <dgm:prSet phldrT="[Text]" phldr="1"/>
      <dgm:spPr/>
      <dgm:t>
        <a:bodyPr/>
        <a:lstStyle/>
        <a:p>
          <a:endParaRPr lang="en-GB"/>
        </a:p>
      </dgm:t>
    </dgm:pt>
    <dgm:pt modelId="{180F988C-6385-42B3-A4C1-1B87AAB0B2D3}" type="parTrans" cxnId="{BA566E2A-8743-4F72-83DF-6099021C4918}">
      <dgm:prSet/>
      <dgm:spPr/>
      <dgm:t>
        <a:bodyPr/>
        <a:lstStyle/>
        <a:p>
          <a:endParaRPr lang="en-GB"/>
        </a:p>
      </dgm:t>
    </dgm:pt>
    <dgm:pt modelId="{81F5FA7D-9744-48DB-8076-8D6667653D0F}" type="sibTrans" cxnId="{BA566E2A-8743-4F72-83DF-6099021C4918}">
      <dgm:prSet/>
      <dgm:spPr/>
      <dgm:t>
        <a:bodyPr/>
        <a:lstStyle/>
        <a:p>
          <a:endParaRPr lang="en-GB"/>
        </a:p>
      </dgm:t>
    </dgm:pt>
    <dgm:pt modelId="{B462D07F-AFB3-4CF3-BDA4-37189E7F8B93}">
      <dgm:prSet phldrT="[Text]" phldr="1"/>
      <dgm:spPr/>
      <dgm:t>
        <a:bodyPr/>
        <a:lstStyle/>
        <a:p>
          <a:endParaRPr lang="en-GB"/>
        </a:p>
      </dgm:t>
    </dgm:pt>
    <dgm:pt modelId="{BD596A83-6BF1-4458-816A-CE0A6B283914}" type="parTrans" cxnId="{7B210E43-EC11-4522-802F-C91E470DDDD2}">
      <dgm:prSet/>
      <dgm:spPr/>
      <dgm:t>
        <a:bodyPr/>
        <a:lstStyle/>
        <a:p>
          <a:endParaRPr lang="en-GB"/>
        </a:p>
      </dgm:t>
    </dgm:pt>
    <dgm:pt modelId="{497D6E95-45AC-4C2E-9E72-BE99C5814C90}" type="sibTrans" cxnId="{7B210E43-EC11-4522-802F-C91E470DDDD2}">
      <dgm:prSet/>
      <dgm:spPr/>
      <dgm:t>
        <a:bodyPr/>
        <a:lstStyle/>
        <a:p>
          <a:endParaRPr lang="en-GB"/>
        </a:p>
      </dgm:t>
    </dgm:pt>
    <dgm:pt modelId="{14C7F46E-013E-4DF7-8F1D-F180ADA4EF17}">
      <dgm:prSet phldrT="[Text]" phldr="1"/>
      <dgm:spPr/>
      <dgm:t>
        <a:bodyPr/>
        <a:lstStyle/>
        <a:p>
          <a:endParaRPr lang="en-GB"/>
        </a:p>
      </dgm:t>
    </dgm:pt>
    <dgm:pt modelId="{9B1DAF5D-36B7-4794-8DA3-D6104A37F813}" type="parTrans" cxnId="{C40586CC-27A6-404E-9ED0-2522492A0AA1}">
      <dgm:prSet/>
      <dgm:spPr/>
      <dgm:t>
        <a:bodyPr/>
        <a:lstStyle/>
        <a:p>
          <a:endParaRPr lang="en-GB"/>
        </a:p>
      </dgm:t>
    </dgm:pt>
    <dgm:pt modelId="{DC03279A-0B90-447F-B299-BF26E89EE92B}" type="sibTrans" cxnId="{C40586CC-27A6-404E-9ED0-2522492A0AA1}">
      <dgm:prSet/>
      <dgm:spPr/>
      <dgm:t>
        <a:bodyPr/>
        <a:lstStyle/>
        <a:p>
          <a:endParaRPr lang="en-GB"/>
        </a:p>
      </dgm:t>
    </dgm:pt>
    <dgm:pt modelId="{61DADCF1-2BD6-42F1-BBBA-CA3A873A8E93}">
      <dgm:prSet phldrT="[Text]" phldr="1"/>
      <dgm:spPr/>
      <dgm:t>
        <a:bodyPr/>
        <a:lstStyle/>
        <a:p>
          <a:endParaRPr lang="en-GB"/>
        </a:p>
      </dgm:t>
    </dgm:pt>
    <dgm:pt modelId="{A228E7ED-4BFE-4BB4-A630-DFDABCA3751F}" type="parTrans" cxnId="{7F2EBBE4-5735-4072-8975-446676087EE7}">
      <dgm:prSet/>
      <dgm:spPr/>
      <dgm:t>
        <a:bodyPr/>
        <a:lstStyle/>
        <a:p>
          <a:endParaRPr lang="en-GB"/>
        </a:p>
      </dgm:t>
    </dgm:pt>
    <dgm:pt modelId="{0B025B60-4EDD-4914-A515-D45482AB4FB4}" type="sibTrans" cxnId="{7F2EBBE4-5735-4072-8975-446676087EE7}">
      <dgm:prSet/>
      <dgm:spPr/>
      <dgm:t>
        <a:bodyPr/>
        <a:lstStyle/>
        <a:p>
          <a:endParaRPr lang="en-GB"/>
        </a:p>
      </dgm:t>
    </dgm:pt>
    <dgm:pt modelId="{E5714285-07CB-46C5-87E5-D38965691A76}" type="pres">
      <dgm:prSet presAssocID="{FA917F17-25F0-4196-9C98-0E05180278A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D169260-D9D7-4ED8-8ED2-436BC88EC2C7}" type="pres">
      <dgm:prSet presAssocID="{5A28B9CF-82DC-4C8F-8621-3AECA1FEE812}" presName="circle1" presStyleLbl="node1" presStyleIdx="0" presStyleCnt="3"/>
      <dgm:spPr/>
    </dgm:pt>
    <dgm:pt modelId="{4611A101-B768-4E58-863E-7506BA79D935}" type="pres">
      <dgm:prSet presAssocID="{5A28B9CF-82DC-4C8F-8621-3AECA1FEE812}" presName="space" presStyleCnt="0"/>
      <dgm:spPr/>
    </dgm:pt>
    <dgm:pt modelId="{4A744161-6428-425E-8EEA-7C715216F0C3}" type="pres">
      <dgm:prSet presAssocID="{5A28B9CF-82DC-4C8F-8621-3AECA1FEE812}" presName="rect1" presStyleLbl="alignAcc1" presStyleIdx="0" presStyleCnt="3"/>
      <dgm:spPr/>
    </dgm:pt>
    <dgm:pt modelId="{3FEE5995-7D5C-4BA4-9063-06A782B205F7}" type="pres">
      <dgm:prSet presAssocID="{8492D95E-A8FE-4377-9E70-9248426D57E5}" presName="vertSpace2" presStyleLbl="node1" presStyleIdx="0" presStyleCnt="3"/>
      <dgm:spPr/>
    </dgm:pt>
    <dgm:pt modelId="{C96C6F7C-82DB-496A-91EC-6FEA6BB8B270}" type="pres">
      <dgm:prSet presAssocID="{8492D95E-A8FE-4377-9E70-9248426D57E5}" presName="circle2" presStyleLbl="node1" presStyleIdx="1" presStyleCnt="3"/>
      <dgm:spPr/>
    </dgm:pt>
    <dgm:pt modelId="{68ECC146-F197-401A-890E-38E6C8816BD6}" type="pres">
      <dgm:prSet presAssocID="{8492D95E-A8FE-4377-9E70-9248426D57E5}" presName="rect2" presStyleLbl="alignAcc1" presStyleIdx="1" presStyleCnt="3"/>
      <dgm:spPr/>
    </dgm:pt>
    <dgm:pt modelId="{DB111071-07A4-4F20-BCD4-7DF8EEFE5A2A}" type="pres">
      <dgm:prSet presAssocID="{B462D07F-AFB3-4CF3-BDA4-37189E7F8B93}" presName="vertSpace3" presStyleLbl="node1" presStyleIdx="1" presStyleCnt="3"/>
      <dgm:spPr/>
    </dgm:pt>
    <dgm:pt modelId="{DFEC0178-D244-449E-89C8-3996D1FB0111}" type="pres">
      <dgm:prSet presAssocID="{B462D07F-AFB3-4CF3-BDA4-37189E7F8B93}" presName="circle3" presStyleLbl="node1" presStyleIdx="2" presStyleCnt="3"/>
      <dgm:spPr/>
    </dgm:pt>
    <dgm:pt modelId="{6CDA449D-411F-47F5-8E01-0E00DCD0498A}" type="pres">
      <dgm:prSet presAssocID="{B462D07F-AFB3-4CF3-BDA4-37189E7F8B93}" presName="rect3" presStyleLbl="alignAcc1" presStyleIdx="2" presStyleCnt="3"/>
      <dgm:spPr/>
    </dgm:pt>
    <dgm:pt modelId="{924E74A0-6EBF-4C6C-8FC9-18EF1E4EC2E5}" type="pres">
      <dgm:prSet presAssocID="{5A28B9CF-82DC-4C8F-8621-3AECA1FEE812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3B6DFF44-4AE1-4BA4-8481-7BF2BE026816}" type="pres">
      <dgm:prSet presAssocID="{5A28B9CF-82DC-4C8F-8621-3AECA1FEE812}" presName="rect1ChTx" presStyleLbl="alignAcc1" presStyleIdx="2" presStyleCnt="3">
        <dgm:presLayoutVars>
          <dgm:bulletEnabled val="1"/>
        </dgm:presLayoutVars>
      </dgm:prSet>
      <dgm:spPr/>
    </dgm:pt>
    <dgm:pt modelId="{8F606C55-8C21-4F75-9451-E76DF34F3276}" type="pres">
      <dgm:prSet presAssocID="{8492D95E-A8FE-4377-9E70-9248426D57E5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F1761EAA-0178-4684-BFE0-B2845D937E08}" type="pres">
      <dgm:prSet presAssocID="{8492D95E-A8FE-4377-9E70-9248426D57E5}" presName="rect2ChTx" presStyleLbl="alignAcc1" presStyleIdx="2" presStyleCnt="3">
        <dgm:presLayoutVars>
          <dgm:bulletEnabled val="1"/>
        </dgm:presLayoutVars>
      </dgm:prSet>
      <dgm:spPr/>
    </dgm:pt>
    <dgm:pt modelId="{A32B0D56-B4AB-4B46-90FE-C53C18A260DA}" type="pres">
      <dgm:prSet presAssocID="{B462D07F-AFB3-4CF3-BDA4-37189E7F8B93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E71A4B68-ABB5-4B88-9325-6E10AD5F728B}" type="pres">
      <dgm:prSet presAssocID="{B462D07F-AFB3-4CF3-BDA4-37189E7F8B93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018A505D-2AEA-466A-BC20-9B3FA9C1673D}" srcId="{FA917F17-25F0-4196-9C98-0E05180278A4}" destId="{8492D95E-A8FE-4377-9E70-9248426D57E5}" srcOrd="1" destOrd="0" parTransId="{13F0B5C1-D8CF-46A5-8E08-5DA06E9F5ABD}" sibTransId="{3A56348F-6225-4E6B-B319-71EEA111BE31}"/>
    <dgm:cxn modelId="{7B210E43-EC11-4522-802F-C91E470DDDD2}" srcId="{FA917F17-25F0-4196-9C98-0E05180278A4}" destId="{B462D07F-AFB3-4CF3-BDA4-37189E7F8B93}" srcOrd="2" destOrd="0" parTransId="{BD596A83-6BF1-4458-816A-CE0A6B283914}" sibTransId="{497D6E95-45AC-4C2E-9E72-BE99C5814C90}"/>
    <dgm:cxn modelId="{C3FCF899-3D0D-4EE9-A8BB-863A5AF4F665}" type="presOf" srcId="{B462D07F-AFB3-4CF3-BDA4-37189E7F8B93}" destId="{A32B0D56-B4AB-4B46-90FE-C53C18A260DA}" srcOrd="1" destOrd="0" presId="urn:microsoft.com/office/officeart/2005/8/layout/target3"/>
    <dgm:cxn modelId="{7F2EBBE4-5735-4072-8975-446676087EE7}" srcId="{B462D07F-AFB3-4CF3-BDA4-37189E7F8B93}" destId="{61DADCF1-2BD6-42F1-BBBA-CA3A873A8E93}" srcOrd="1" destOrd="0" parTransId="{A228E7ED-4BFE-4BB4-A630-DFDABCA3751F}" sibTransId="{0B025B60-4EDD-4914-A515-D45482AB4FB4}"/>
    <dgm:cxn modelId="{BA566E2A-8743-4F72-83DF-6099021C4918}" srcId="{8492D95E-A8FE-4377-9E70-9248426D57E5}" destId="{8D48ACF4-6D17-4F16-B7DB-486D19C0C229}" srcOrd="1" destOrd="0" parTransId="{180F988C-6385-42B3-A4C1-1B87AAB0B2D3}" sibTransId="{81F5FA7D-9744-48DB-8076-8D6667653D0F}"/>
    <dgm:cxn modelId="{627FF3DA-07F4-4E5A-9240-3F82503FF4AF}" type="presOf" srcId="{14C7F46E-013E-4DF7-8F1D-F180ADA4EF17}" destId="{E71A4B68-ABB5-4B88-9325-6E10AD5F728B}" srcOrd="0" destOrd="0" presId="urn:microsoft.com/office/officeart/2005/8/layout/target3"/>
    <dgm:cxn modelId="{4FD8CD16-2C93-4BAA-B3B6-806F274B4FCA}" srcId="{5A28B9CF-82DC-4C8F-8621-3AECA1FEE812}" destId="{5FD9F462-F983-4BE3-8709-BED0E0C4AD9E}" srcOrd="0" destOrd="0" parTransId="{B9DE8A26-B266-4B01-AB4E-8A19C6FE1B1C}" sibTransId="{CB6398D8-043D-4198-B931-EBCC909651F1}"/>
    <dgm:cxn modelId="{65A27C7C-74C2-453C-9CBF-4EEA90DB3FFC}" type="presOf" srcId="{5A28B9CF-82DC-4C8F-8621-3AECA1FEE812}" destId="{924E74A0-6EBF-4C6C-8FC9-18EF1E4EC2E5}" srcOrd="1" destOrd="0" presId="urn:microsoft.com/office/officeart/2005/8/layout/target3"/>
    <dgm:cxn modelId="{8AC248BD-B847-4E15-A511-6141CCB667CD}" type="presOf" srcId="{8492D95E-A8FE-4377-9E70-9248426D57E5}" destId="{68ECC146-F197-401A-890E-38E6C8816BD6}" srcOrd="0" destOrd="0" presId="urn:microsoft.com/office/officeart/2005/8/layout/target3"/>
    <dgm:cxn modelId="{901017D1-83E1-453A-B6ED-DE9BD7D4E303}" type="presOf" srcId="{61DADCF1-2BD6-42F1-BBBA-CA3A873A8E93}" destId="{E71A4B68-ABB5-4B88-9325-6E10AD5F728B}" srcOrd="0" destOrd="1" presId="urn:microsoft.com/office/officeart/2005/8/layout/target3"/>
    <dgm:cxn modelId="{C40586CC-27A6-404E-9ED0-2522492A0AA1}" srcId="{B462D07F-AFB3-4CF3-BDA4-37189E7F8B93}" destId="{14C7F46E-013E-4DF7-8F1D-F180ADA4EF17}" srcOrd="0" destOrd="0" parTransId="{9B1DAF5D-36B7-4794-8DA3-D6104A37F813}" sibTransId="{DC03279A-0B90-447F-B299-BF26E89EE92B}"/>
    <dgm:cxn modelId="{43788FC0-EB50-40DC-B43F-A1215300844F}" srcId="{5A28B9CF-82DC-4C8F-8621-3AECA1FEE812}" destId="{EA203BE8-B9BD-476B-A81B-EBCA4D2A161A}" srcOrd="1" destOrd="0" parTransId="{C6E95193-7D47-4FDD-A1A1-29294FC84AC9}" sibTransId="{CBCF720F-4600-48C9-A224-343D0A28A024}"/>
    <dgm:cxn modelId="{4A09B3A9-D96B-478B-8DCB-6B2B50E1C7AE}" type="presOf" srcId="{8D48ACF4-6D17-4F16-B7DB-486D19C0C229}" destId="{F1761EAA-0178-4684-BFE0-B2845D937E08}" srcOrd="0" destOrd="1" presId="urn:microsoft.com/office/officeart/2005/8/layout/target3"/>
    <dgm:cxn modelId="{2FB88849-2361-44FF-B987-C1F55B655791}" type="presOf" srcId="{5FD9F462-F983-4BE3-8709-BED0E0C4AD9E}" destId="{3B6DFF44-4AE1-4BA4-8481-7BF2BE026816}" srcOrd="0" destOrd="0" presId="urn:microsoft.com/office/officeart/2005/8/layout/target3"/>
    <dgm:cxn modelId="{96EBE1E6-D917-4570-BE6C-5DB918D06F19}" srcId="{8492D95E-A8FE-4377-9E70-9248426D57E5}" destId="{E1475410-8DD0-4744-AD6B-9193D7F4FD52}" srcOrd="0" destOrd="0" parTransId="{F0555BB9-ACC2-4907-8C92-5F6CE84C8C36}" sibTransId="{5F18529C-A2A4-4E9A-B96F-7205CE7F08BC}"/>
    <dgm:cxn modelId="{5EB2E1B6-E88F-41CE-B152-1D2C88FA144E}" type="presOf" srcId="{8492D95E-A8FE-4377-9E70-9248426D57E5}" destId="{8F606C55-8C21-4F75-9451-E76DF34F3276}" srcOrd="1" destOrd="0" presId="urn:microsoft.com/office/officeart/2005/8/layout/target3"/>
    <dgm:cxn modelId="{5E380511-DC62-4DAB-BE2C-BCC6F8760ABE}" type="presOf" srcId="{5A28B9CF-82DC-4C8F-8621-3AECA1FEE812}" destId="{4A744161-6428-425E-8EEA-7C715216F0C3}" srcOrd="0" destOrd="0" presId="urn:microsoft.com/office/officeart/2005/8/layout/target3"/>
    <dgm:cxn modelId="{DD161FE9-4E43-4FC5-A17E-351F12002C16}" type="presOf" srcId="{B462D07F-AFB3-4CF3-BDA4-37189E7F8B93}" destId="{6CDA449D-411F-47F5-8E01-0E00DCD0498A}" srcOrd="0" destOrd="0" presId="urn:microsoft.com/office/officeart/2005/8/layout/target3"/>
    <dgm:cxn modelId="{54EB9877-5708-493B-B826-81462E7A8E63}" type="presOf" srcId="{EA203BE8-B9BD-476B-A81B-EBCA4D2A161A}" destId="{3B6DFF44-4AE1-4BA4-8481-7BF2BE026816}" srcOrd="0" destOrd="1" presId="urn:microsoft.com/office/officeart/2005/8/layout/target3"/>
    <dgm:cxn modelId="{ABF58B3D-8FA2-4271-A667-B730CB9E8050}" type="presOf" srcId="{E1475410-8DD0-4744-AD6B-9193D7F4FD52}" destId="{F1761EAA-0178-4684-BFE0-B2845D937E08}" srcOrd="0" destOrd="0" presId="urn:microsoft.com/office/officeart/2005/8/layout/target3"/>
    <dgm:cxn modelId="{B787436E-2493-427B-89FE-F7566FB74377}" srcId="{FA917F17-25F0-4196-9C98-0E05180278A4}" destId="{5A28B9CF-82DC-4C8F-8621-3AECA1FEE812}" srcOrd="0" destOrd="0" parTransId="{DBC56B93-4D02-4F86-B17A-D0EC3FC9889F}" sibTransId="{BBE0BA3A-668A-46BE-8241-4BD725D27F09}"/>
    <dgm:cxn modelId="{DBDAB57B-545C-45B1-9381-B3DF432A9E94}" type="presOf" srcId="{FA917F17-25F0-4196-9C98-0E05180278A4}" destId="{E5714285-07CB-46C5-87E5-D38965691A76}" srcOrd="0" destOrd="0" presId="urn:microsoft.com/office/officeart/2005/8/layout/target3"/>
    <dgm:cxn modelId="{FF3ED063-1586-45E9-96D8-E286C400244E}" type="presParOf" srcId="{E5714285-07CB-46C5-87E5-D38965691A76}" destId="{5D169260-D9D7-4ED8-8ED2-436BC88EC2C7}" srcOrd="0" destOrd="0" presId="urn:microsoft.com/office/officeart/2005/8/layout/target3"/>
    <dgm:cxn modelId="{95F4B117-0A41-4A55-AC89-5A63D4FAD02E}" type="presParOf" srcId="{E5714285-07CB-46C5-87E5-D38965691A76}" destId="{4611A101-B768-4E58-863E-7506BA79D935}" srcOrd="1" destOrd="0" presId="urn:microsoft.com/office/officeart/2005/8/layout/target3"/>
    <dgm:cxn modelId="{6C538D8E-416D-44BC-A820-B4D8B74671F3}" type="presParOf" srcId="{E5714285-07CB-46C5-87E5-D38965691A76}" destId="{4A744161-6428-425E-8EEA-7C715216F0C3}" srcOrd="2" destOrd="0" presId="urn:microsoft.com/office/officeart/2005/8/layout/target3"/>
    <dgm:cxn modelId="{5AD8EED7-CDC7-4E28-8C33-69FDFAEDA54F}" type="presParOf" srcId="{E5714285-07CB-46C5-87E5-D38965691A76}" destId="{3FEE5995-7D5C-4BA4-9063-06A782B205F7}" srcOrd="3" destOrd="0" presId="urn:microsoft.com/office/officeart/2005/8/layout/target3"/>
    <dgm:cxn modelId="{64A2201A-BB67-415A-8C76-E432075C18EA}" type="presParOf" srcId="{E5714285-07CB-46C5-87E5-D38965691A76}" destId="{C96C6F7C-82DB-496A-91EC-6FEA6BB8B270}" srcOrd="4" destOrd="0" presId="urn:microsoft.com/office/officeart/2005/8/layout/target3"/>
    <dgm:cxn modelId="{B46330B5-601A-43E6-96CA-4D98A76E925D}" type="presParOf" srcId="{E5714285-07CB-46C5-87E5-D38965691A76}" destId="{68ECC146-F197-401A-890E-38E6C8816BD6}" srcOrd="5" destOrd="0" presId="urn:microsoft.com/office/officeart/2005/8/layout/target3"/>
    <dgm:cxn modelId="{6DD50986-44AE-4FC9-B3AA-E2B91CAE022D}" type="presParOf" srcId="{E5714285-07CB-46C5-87E5-D38965691A76}" destId="{DB111071-07A4-4F20-BCD4-7DF8EEFE5A2A}" srcOrd="6" destOrd="0" presId="urn:microsoft.com/office/officeart/2005/8/layout/target3"/>
    <dgm:cxn modelId="{B13A552F-0EBF-4F8C-A68B-B628DCC29909}" type="presParOf" srcId="{E5714285-07CB-46C5-87E5-D38965691A76}" destId="{DFEC0178-D244-449E-89C8-3996D1FB0111}" srcOrd="7" destOrd="0" presId="urn:microsoft.com/office/officeart/2005/8/layout/target3"/>
    <dgm:cxn modelId="{09570B3C-3CDF-4BCF-9FCA-932CA4C3517A}" type="presParOf" srcId="{E5714285-07CB-46C5-87E5-D38965691A76}" destId="{6CDA449D-411F-47F5-8E01-0E00DCD0498A}" srcOrd="8" destOrd="0" presId="urn:microsoft.com/office/officeart/2005/8/layout/target3"/>
    <dgm:cxn modelId="{68628916-454C-470F-9B9B-3CC5AE4AD157}" type="presParOf" srcId="{E5714285-07CB-46C5-87E5-D38965691A76}" destId="{924E74A0-6EBF-4C6C-8FC9-18EF1E4EC2E5}" srcOrd="9" destOrd="0" presId="urn:microsoft.com/office/officeart/2005/8/layout/target3"/>
    <dgm:cxn modelId="{5EACD3C0-8F46-44B2-A85D-5AF89033D5A1}" type="presParOf" srcId="{E5714285-07CB-46C5-87E5-D38965691A76}" destId="{3B6DFF44-4AE1-4BA4-8481-7BF2BE026816}" srcOrd="10" destOrd="0" presId="urn:microsoft.com/office/officeart/2005/8/layout/target3"/>
    <dgm:cxn modelId="{FB8C89F9-7976-4DF7-8248-DA730C752A30}" type="presParOf" srcId="{E5714285-07CB-46C5-87E5-D38965691A76}" destId="{8F606C55-8C21-4F75-9451-E76DF34F3276}" srcOrd="11" destOrd="0" presId="urn:microsoft.com/office/officeart/2005/8/layout/target3"/>
    <dgm:cxn modelId="{BAE60DA1-4BE8-4294-942F-D97F7FE61517}" type="presParOf" srcId="{E5714285-07CB-46C5-87E5-D38965691A76}" destId="{F1761EAA-0178-4684-BFE0-B2845D937E08}" srcOrd="12" destOrd="0" presId="urn:microsoft.com/office/officeart/2005/8/layout/target3"/>
    <dgm:cxn modelId="{EB92E4B4-9568-4F6E-9951-87051EF1398B}" type="presParOf" srcId="{E5714285-07CB-46C5-87E5-D38965691A76}" destId="{A32B0D56-B4AB-4B46-90FE-C53C18A260DA}" srcOrd="13" destOrd="0" presId="urn:microsoft.com/office/officeart/2005/8/layout/target3"/>
    <dgm:cxn modelId="{FAB57921-D3CF-4796-96A7-C83B2A731C57}" type="presParOf" srcId="{E5714285-07CB-46C5-87E5-D38965691A76}" destId="{E71A4B68-ABB5-4B88-9325-6E10AD5F728B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42750C4-C72C-48C6-AD01-CFACDBE07188}" type="doc">
      <dgm:prSet loTypeId="urn:microsoft.com/office/officeart/2009/3/layout/PhasedProcess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F1755FDA-765A-480F-A003-93BAEDAD081D}">
      <dgm:prSet phldrT="[Text]" phldr="1"/>
      <dgm:spPr/>
      <dgm:t>
        <a:bodyPr/>
        <a:lstStyle/>
        <a:p>
          <a:endParaRPr lang="en-GB"/>
        </a:p>
      </dgm:t>
    </dgm:pt>
    <dgm:pt modelId="{E1B03B9F-EF88-4BB2-B691-A363E729E7C8}" type="parTrans" cxnId="{8DE3472C-1CC6-47D8-9A29-13E50274201F}">
      <dgm:prSet/>
      <dgm:spPr/>
      <dgm:t>
        <a:bodyPr/>
        <a:lstStyle/>
        <a:p>
          <a:endParaRPr lang="en-GB"/>
        </a:p>
      </dgm:t>
    </dgm:pt>
    <dgm:pt modelId="{0F306965-163A-4BE8-8A4A-8F31DB8B866A}" type="sibTrans" cxnId="{8DE3472C-1CC6-47D8-9A29-13E50274201F}">
      <dgm:prSet/>
      <dgm:spPr/>
      <dgm:t>
        <a:bodyPr/>
        <a:lstStyle/>
        <a:p>
          <a:endParaRPr lang="en-GB"/>
        </a:p>
      </dgm:t>
    </dgm:pt>
    <dgm:pt modelId="{6286C608-ABCD-448C-BD53-E0F20CD8EB82}">
      <dgm:prSet phldrT="[Text]" phldr="1"/>
      <dgm:spPr/>
      <dgm:t>
        <a:bodyPr/>
        <a:lstStyle/>
        <a:p>
          <a:endParaRPr lang="en-GB"/>
        </a:p>
      </dgm:t>
    </dgm:pt>
    <dgm:pt modelId="{9F800DCA-6685-41E8-816E-32ADF2617425}" type="parTrans" cxnId="{B18D3E40-AAD5-45A7-970A-9DD413F75554}">
      <dgm:prSet/>
      <dgm:spPr/>
      <dgm:t>
        <a:bodyPr/>
        <a:lstStyle/>
        <a:p>
          <a:endParaRPr lang="en-GB"/>
        </a:p>
      </dgm:t>
    </dgm:pt>
    <dgm:pt modelId="{1568E9A1-CC24-4D96-929C-D8E520B88CB4}" type="sibTrans" cxnId="{B18D3E40-AAD5-45A7-970A-9DD413F75554}">
      <dgm:prSet/>
      <dgm:spPr/>
      <dgm:t>
        <a:bodyPr/>
        <a:lstStyle/>
        <a:p>
          <a:endParaRPr lang="en-GB"/>
        </a:p>
      </dgm:t>
    </dgm:pt>
    <dgm:pt modelId="{DED3E2DE-0166-49B4-87B4-1CC1F5DF2403}">
      <dgm:prSet phldrT="[Text]" phldr="1"/>
      <dgm:spPr/>
      <dgm:t>
        <a:bodyPr/>
        <a:lstStyle/>
        <a:p>
          <a:endParaRPr lang="en-GB"/>
        </a:p>
      </dgm:t>
    </dgm:pt>
    <dgm:pt modelId="{18FB95AA-15B6-48BE-9115-AC0987CBC192}" type="parTrans" cxnId="{7B8EA763-45CB-4715-A526-F597A75DF46B}">
      <dgm:prSet/>
      <dgm:spPr/>
      <dgm:t>
        <a:bodyPr/>
        <a:lstStyle/>
        <a:p>
          <a:endParaRPr lang="en-GB"/>
        </a:p>
      </dgm:t>
    </dgm:pt>
    <dgm:pt modelId="{07F731F4-EFF1-4BD9-9760-E5DE71C9336B}" type="sibTrans" cxnId="{7B8EA763-45CB-4715-A526-F597A75DF46B}">
      <dgm:prSet/>
      <dgm:spPr/>
      <dgm:t>
        <a:bodyPr/>
        <a:lstStyle/>
        <a:p>
          <a:endParaRPr lang="en-GB"/>
        </a:p>
      </dgm:t>
    </dgm:pt>
    <dgm:pt modelId="{8A563C05-0572-4E12-8424-6AFC429B265A}">
      <dgm:prSet phldrT="[Text]" phldr="1"/>
      <dgm:spPr/>
      <dgm:t>
        <a:bodyPr/>
        <a:lstStyle/>
        <a:p>
          <a:endParaRPr lang="en-GB"/>
        </a:p>
      </dgm:t>
    </dgm:pt>
    <dgm:pt modelId="{E174CF70-E12F-4A9B-B6D5-A6C3181B5759}" type="parTrans" cxnId="{E0492633-F3DF-480A-A390-39887BB434B8}">
      <dgm:prSet/>
      <dgm:spPr/>
      <dgm:t>
        <a:bodyPr/>
        <a:lstStyle/>
        <a:p>
          <a:endParaRPr lang="en-GB"/>
        </a:p>
      </dgm:t>
    </dgm:pt>
    <dgm:pt modelId="{8ED31D84-8C01-40F7-ADA4-CA08ED76C117}" type="sibTrans" cxnId="{E0492633-F3DF-480A-A390-39887BB434B8}">
      <dgm:prSet/>
      <dgm:spPr/>
      <dgm:t>
        <a:bodyPr/>
        <a:lstStyle/>
        <a:p>
          <a:endParaRPr lang="en-GB"/>
        </a:p>
      </dgm:t>
    </dgm:pt>
    <dgm:pt modelId="{73FDFAE4-BBAC-4637-8042-8FF268060600}">
      <dgm:prSet phldrT="[Text]" phldr="1"/>
      <dgm:spPr/>
      <dgm:t>
        <a:bodyPr/>
        <a:lstStyle/>
        <a:p>
          <a:endParaRPr lang="en-GB"/>
        </a:p>
      </dgm:t>
    </dgm:pt>
    <dgm:pt modelId="{32607D47-9863-48ED-BD75-0E60A24B925B}" type="parTrans" cxnId="{5CD65E11-1DE6-4A8F-A44D-99C64ED6E2EA}">
      <dgm:prSet/>
      <dgm:spPr/>
      <dgm:t>
        <a:bodyPr/>
        <a:lstStyle/>
        <a:p>
          <a:endParaRPr lang="en-GB"/>
        </a:p>
      </dgm:t>
    </dgm:pt>
    <dgm:pt modelId="{CE1D31DD-6C49-4C62-BDE9-E5BB58925D70}" type="sibTrans" cxnId="{5CD65E11-1DE6-4A8F-A44D-99C64ED6E2EA}">
      <dgm:prSet/>
      <dgm:spPr/>
      <dgm:t>
        <a:bodyPr/>
        <a:lstStyle/>
        <a:p>
          <a:endParaRPr lang="en-GB"/>
        </a:p>
      </dgm:t>
    </dgm:pt>
    <dgm:pt modelId="{F4694F3E-68F8-46AA-BD28-DB6DE0D27359}">
      <dgm:prSet phldrT="[Text]" phldr="1"/>
      <dgm:spPr/>
      <dgm:t>
        <a:bodyPr/>
        <a:lstStyle/>
        <a:p>
          <a:endParaRPr lang="en-GB"/>
        </a:p>
      </dgm:t>
    </dgm:pt>
    <dgm:pt modelId="{669BA885-23EF-4B34-A7CB-8BD9C8178258}" type="parTrans" cxnId="{28E4D95F-796E-474A-AB1A-097495B09B90}">
      <dgm:prSet/>
      <dgm:spPr/>
      <dgm:t>
        <a:bodyPr/>
        <a:lstStyle/>
        <a:p>
          <a:endParaRPr lang="en-GB"/>
        </a:p>
      </dgm:t>
    </dgm:pt>
    <dgm:pt modelId="{E9EACC74-1AD0-4FA3-8EA6-DF631623DBBB}" type="sibTrans" cxnId="{28E4D95F-796E-474A-AB1A-097495B09B90}">
      <dgm:prSet/>
      <dgm:spPr/>
      <dgm:t>
        <a:bodyPr/>
        <a:lstStyle/>
        <a:p>
          <a:endParaRPr lang="en-GB"/>
        </a:p>
      </dgm:t>
    </dgm:pt>
    <dgm:pt modelId="{8C1F394F-2BAB-4BC9-9AE7-CEEFA0A26C13}">
      <dgm:prSet phldrT="[Text]" phldr="1"/>
      <dgm:spPr/>
      <dgm:t>
        <a:bodyPr/>
        <a:lstStyle/>
        <a:p>
          <a:endParaRPr lang="en-GB"/>
        </a:p>
      </dgm:t>
    </dgm:pt>
    <dgm:pt modelId="{B39A2916-62CE-479F-B347-018830B020F6}" type="parTrans" cxnId="{C19ECD21-6C2C-4B8A-A951-ABE107E176F8}">
      <dgm:prSet/>
      <dgm:spPr/>
      <dgm:t>
        <a:bodyPr/>
        <a:lstStyle/>
        <a:p>
          <a:endParaRPr lang="en-GB"/>
        </a:p>
      </dgm:t>
    </dgm:pt>
    <dgm:pt modelId="{947EEF9F-415F-4398-99D9-3AB9BEAEFE06}" type="sibTrans" cxnId="{C19ECD21-6C2C-4B8A-A951-ABE107E176F8}">
      <dgm:prSet/>
      <dgm:spPr/>
      <dgm:t>
        <a:bodyPr/>
        <a:lstStyle/>
        <a:p>
          <a:endParaRPr lang="en-GB"/>
        </a:p>
      </dgm:t>
    </dgm:pt>
    <dgm:pt modelId="{0D60731A-96D3-432E-AD5C-9BEC3E421A1A}">
      <dgm:prSet phldrT="[Text]" phldr="1"/>
      <dgm:spPr/>
      <dgm:t>
        <a:bodyPr/>
        <a:lstStyle/>
        <a:p>
          <a:endParaRPr lang="en-GB"/>
        </a:p>
      </dgm:t>
    </dgm:pt>
    <dgm:pt modelId="{360B5109-0686-44BF-8E0F-021455174981}" type="parTrans" cxnId="{99465A72-0A01-4881-876A-3D784D279A72}">
      <dgm:prSet/>
      <dgm:spPr/>
      <dgm:t>
        <a:bodyPr/>
        <a:lstStyle/>
        <a:p>
          <a:endParaRPr lang="en-GB"/>
        </a:p>
      </dgm:t>
    </dgm:pt>
    <dgm:pt modelId="{040B582F-D4FE-4638-AA77-01DEA0259063}" type="sibTrans" cxnId="{99465A72-0A01-4881-876A-3D784D279A72}">
      <dgm:prSet/>
      <dgm:spPr/>
      <dgm:t>
        <a:bodyPr/>
        <a:lstStyle/>
        <a:p>
          <a:endParaRPr lang="en-GB"/>
        </a:p>
      </dgm:t>
    </dgm:pt>
    <dgm:pt modelId="{117639D5-00A2-4CF8-A9E4-610B7D1913B9}">
      <dgm:prSet phldrT="[Text]" phldr="1"/>
      <dgm:spPr/>
      <dgm:t>
        <a:bodyPr/>
        <a:lstStyle/>
        <a:p>
          <a:endParaRPr lang="en-GB"/>
        </a:p>
      </dgm:t>
    </dgm:pt>
    <dgm:pt modelId="{CBE730A1-F48F-46E0-A6CE-71E692E98551}" type="parTrans" cxnId="{8D86C987-B8F3-4DC3-A12B-7112E3D62242}">
      <dgm:prSet/>
      <dgm:spPr/>
      <dgm:t>
        <a:bodyPr/>
        <a:lstStyle/>
        <a:p>
          <a:endParaRPr lang="en-GB"/>
        </a:p>
      </dgm:t>
    </dgm:pt>
    <dgm:pt modelId="{5EADEE8A-4B03-4BF6-AA59-E5365947B7F2}" type="sibTrans" cxnId="{8D86C987-B8F3-4DC3-A12B-7112E3D62242}">
      <dgm:prSet/>
      <dgm:spPr/>
      <dgm:t>
        <a:bodyPr/>
        <a:lstStyle/>
        <a:p>
          <a:endParaRPr lang="en-GB"/>
        </a:p>
      </dgm:t>
    </dgm:pt>
    <dgm:pt modelId="{5E44770E-5FF1-43F5-9CD8-798191199C71}" type="pres">
      <dgm:prSet presAssocID="{F42750C4-C72C-48C6-AD01-CFACDBE07188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01005178-2142-4C84-A332-39AFC259551D}" type="pres">
      <dgm:prSet presAssocID="{F42750C4-C72C-48C6-AD01-CFACDBE07188}" presName="arc1" presStyleLbl="node1" presStyleIdx="0" presStyleCnt="4"/>
      <dgm:spPr/>
    </dgm:pt>
    <dgm:pt modelId="{523215FC-9996-46F3-AC69-624D85F7E660}" type="pres">
      <dgm:prSet presAssocID="{F42750C4-C72C-48C6-AD01-CFACDBE07188}" presName="arc3" presStyleLbl="node1" presStyleIdx="1" presStyleCnt="4"/>
      <dgm:spPr/>
    </dgm:pt>
    <dgm:pt modelId="{78592E92-DDFD-4233-B5D1-C7F73B78528E}" type="pres">
      <dgm:prSet presAssocID="{F42750C4-C72C-48C6-AD01-CFACDBE07188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</dgm:pt>
    <dgm:pt modelId="{94192928-3862-403D-A2BA-4038618CBCB4}" type="pres">
      <dgm:prSet presAssocID="{F42750C4-C72C-48C6-AD01-CFACDBE07188}" presName="arc2" presStyleLbl="node1" presStyleIdx="2" presStyleCnt="4"/>
      <dgm:spPr/>
    </dgm:pt>
    <dgm:pt modelId="{E9D1AF2D-9D49-4837-9AFE-058ED664EF6B}" type="pres">
      <dgm:prSet presAssocID="{F42750C4-C72C-48C6-AD01-CFACDBE07188}" presName="arc4" presStyleLbl="node1" presStyleIdx="3" presStyleCnt="4"/>
      <dgm:spPr/>
    </dgm:pt>
    <dgm:pt modelId="{CB8F7ED4-F00F-42C3-9F8B-B184AF87C2D5}" type="pres">
      <dgm:prSet presAssocID="{F42750C4-C72C-48C6-AD01-CFACDBE07188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7BBB2016-52DE-4B82-8426-FB3E6594B2E1}" type="pres">
      <dgm:prSet presAssocID="{F42750C4-C72C-48C6-AD01-CFACDBE07188}" presName="middleComposite" presStyleCnt="0"/>
      <dgm:spPr/>
    </dgm:pt>
    <dgm:pt modelId="{F0504B62-4AF3-4EE6-A74F-7B8F75DE2B49}" type="pres">
      <dgm:prSet presAssocID="{F4694F3E-68F8-46AA-BD28-DB6DE0D27359}" presName="circ1" presStyleLbl="vennNode1" presStyleIdx="0" presStyleCnt="8"/>
      <dgm:spPr/>
    </dgm:pt>
    <dgm:pt modelId="{3CD67568-31A6-456B-9D15-2A9B178389C1}" type="pres">
      <dgm:prSet presAssocID="{F4694F3E-68F8-46AA-BD28-DB6DE0D27359}" presName="circ1Tx" presStyleLbl="revTx" presStyleIdx="1" presStyleCnt="3">
        <dgm:presLayoutVars>
          <dgm:chMax val="0"/>
          <dgm:chPref val="0"/>
        </dgm:presLayoutVars>
      </dgm:prSet>
      <dgm:spPr/>
    </dgm:pt>
    <dgm:pt modelId="{ADB2E965-D69E-4486-9A3E-8965F63E61A3}" type="pres">
      <dgm:prSet presAssocID="{8C1F394F-2BAB-4BC9-9AE7-CEEFA0A26C13}" presName="circ2" presStyleLbl="vennNode1" presStyleIdx="1" presStyleCnt="8"/>
      <dgm:spPr/>
    </dgm:pt>
    <dgm:pt modelId="{A7FDF97B-FDEF-4B39-886D-ED5B3AF92432}" type="pres">
      <dgm:prSet presAssocID="{8C1F394F-2BAB-4BC9-9AE7-CEEFA0A26C13}" presName="circ2Tx" presStyleLbl="revTx" presStyleIdx="1" presStyleCnt="3">
        <dgm:presLayoutVars>
          <dgm:chMax val="0"/>
          <dgm:chPref val="0"/>
        </dgm:presLayoutVars>
      </dgm:prSet>
      <dgm:spPr/>
    </dgm:pt>
    <dgm:pt modelId="{C0CC7CB7-DD4A-4DA3-8E20-BB7814CF175D}" type="pres">
      <dgm:prSet presAssocID="{F42750C4-C72C-48C6-AD01-CFACDBE07188}" presName="leftComposite" presStyleCnt="0"/>
      <dgm:spPr/>
    </dgm:pt>
    <dgm:pt modelId="{08F8F679-F66D-43D9-A9C4-BED6D3DE4AF9}" type="pres">
      <dgm:prSet presAssocID="{6286C608-ABCD-448C-BD53-E0F20CD8EB82}" presName="childText1_1" presStyleLbl="vennNode1" presStyleIdx="2" presStyleCnt="8">
        <dgm:presLayoutVars>
          <dgm:chMax val="0"/>
          <dgm:chPref val="0"/>
        </dgm:presLayoutVars>
      </dgm:prSet>
      <dgm:spPr/>
    </dgm:pt>
    <dgm:pt modelId="{EA580B75-66F2-4B58-B89B-B47D4046A8FD}" type="pres">
      <dgm:prSet presAssocID="{6286C608-ABCD-448C-BD53-E0F20CD8EB82}" presName="ellipse1" presStyleLbl="vennNode1" presStyleIdx="3" presStyleCnt="8"/>
      <dgm:spPr/>
    </dgm:pt>
    <dgm:pt modelId="{55D11FE2-DBE6-4B0F-A8A6-849B66131C76}" type="pres">
      <dgm:prSet presAssocID="{6286C608-ABCD-448C-BD53-E0F20CD8EB82}" presName="ellipse2" presStyleLbl="vennNode1" presStyleIdx="4" presStyleCnt="8"/>
      <dgm:spPr/>
    </dgm:pt>
    <dgm:pt modelId="{F43D8591-A09B-45AC-8AE1-7FC428049530}" type="pres">
      <dgm:prSet presAssocID="{DED3E2DE-0166-49B4-87B4-1CC1F5DF2403}" presName="childText1_2" presStyleLbl="vennNode1" presStyleIdx="5" presStyleCnt="8">
        <dgm:presLayoutVars>
          <dgm:chMax val="0"/>
          <dgm:chPref val="0"/>
        </dgm:presLayoutVars>
      </dgm:prSet>
      <dgm:spPr/>
    </dgm:pt>
    <dgm:pt modelId="{0D1F1FAF-1B6C-4276-81BC-0AA873E209E4}" type="pres">
      <dgm:prSet presAssocID="{DED3E2DE-0166-49B4-87B4-1CC1F5DF2403}" presName="ellipse3" presStyleLbl="vennNode1" presStyleIdx="6" presStyleCnt="8"/>
      <dgm:spPr/>
    </dgm:pt>
    <dgm:pt modelId="{4728BCD7-541B-4D4B-9709-82C79AF852CD}" type="pres">
      <dgm:prSet presAssocID="{8A563C05-0572-4E12-8424-6AFC429B265A}" presName="childText1_3" presStyleLbl="vennNode1" presStyleIdx="7" presStyleCnt="8">
        <dgm:presLayoutVars>
          <dgm:chMax val="0"/>
          <dgm:chPref val="0"/>
        </dgm:presLayoutVars>
      </dgm:prSet>
      <dgm:spPr/>
    </dgm:pt>
    <dgm:pt modelId="{9163C571-337B-42CE-8E52-FEE33447D458}" type="pres">
      <dgm:prSet presAssocID="{F42750C4-C72C-48C6-AD01-CFACDBE07188}" presName="rightChild" presStyleLbl="node2" presStyleIdx="0" presStyleCnt="1">
        <dgm:presLayoutVars>
          <dgm:chMax val="0"/>
          <dgm:chPref val="0"/>
        </dgm:presLayoutVars>
      </dgm:prSet>
      <dgm:spPr/>
    </dgm:pt>
    <dgm:pt modelId="{C706718E-3CB3-4C5D-9CAD-6D1D75F2D735}" type="pres">
      <dgm:prSet presAssocID="{F42750C4-C72C-48C6-AD01-CFACDBE07188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</dgm:pt>
  </dgm:ptLst>
  <dgm:cxnLst>
    <dgm:cxn modelId="{B18D3E40-AAD5-45A7-970A-9DD413F75554}" srcId="{F1755FDA-765A-480F-A003-93BAEDAD081D}" destId="{6286C608-ABCD-448C-BD53-E0F20CD8EB82}" srcOrd="0" destOrd="0" parTransId="{9F800DCA-6685-41E8-816E-32ADF2617425}" sibTransId="{1568E9A1-CC24-4D96-929C-D8E520B88CB4}"/>
    <dgm:cxn modelId="{7B8EA763-45CB-4715-A526-F597A75DF46B}" srcId="{F1755FDA-765A-480F-A003-93BAEDAD081D}" destId="{DED3E2DE-0166-49B4-87B4-1CC1F5DF2403}" srcOrd="1" destOrd="0" parTransId="{18FB95AA-15B6-48BE-9115-AC0987CBC192}" sibTransId="{07F731F4-EFF1-4BD9-9760-E5DE71C9336B}"/>
    <dgm:cxn modelId="{99465A72-0A01-4881-876A-3D784D279A72}" srcId="{F42750C4-C72C-48C6-AD01-CFACDBE07188}" destId="{0D60731A-96D3-432E-AD5C-9BEC3E421A1A}" srcOrd="2" destOrd="0" parTransId="{360B5109-0686-44BF-8E0F-021455174981}" sibTransId="{040B582F-D4FE-4638-AA77-01DEA0259063}"/>
    <dgm:cxn modelId="{28E4D95F-796E-474A-AB1A-097495B09B90}" srcId="{73FDFAE4-BBAC-4637-8042-8FF268060600}" destId="{F4694F3E-68F8-46AA-BD28-DB6DE0D27359}" srcOrd="0" destOrd="0" parTransId="{669BA885-23EF-4B34-A7CB-8BD9C8178258}" sibTransId="{E9EACC74-1AD0-4FA3-8EA6-DF631623DBBB}"/>
    <dgm:cxn modelId="{7B4DC42F-85C2-4CB1-85FD-271A656AFC64}" type="presOf" srcId="{F4694F3E-68F8-46AA-BD28-DB6DE0D27359}" destId="{3CD67568-31A6-456B-9D15-2A9B178389C1}" srcOrd="1" destOrd="0" presId="urn:microsoft.com/office/officeart/2009/3/layout/PhasedProcess"/>
    <dgm:cxn modelId="{7FE6BBAF-AF7E-4CF9-9A93-8210CBEEA2F5}" type="presOf" srcId="{73FDFAE4-BBAC-4637-8042-8FF268060600}" destId="{78592E92-DDFD-4233-B5D1-C7F73B78528E}" srcOrd="0" destOrd="0" presId="urn:microsoft.com/office/officeart/2009/3/layout/PhasedProcess"/>
    <dgm:cxn modelId="{E8E2121A-C7F5-408D-B9A6-737A439600F0}" type="presOf" srcId="{6286C608-ABCD-448C-BD53-E0F20CD8EB82}" destId="{08F8F679-F66D-43D9-A9C4-BED6D3DE4AF9}" srcOrd="0" destOrd="0" presId="urn:microsoft.com/office/officeart/2009/3/layout/PhasedProcess"/>
    <dgm:cxn modelId="{B20E5E1F-9B2A-42AC-8CD0-0BD634930148}" type="presOf" srcId="{F4694F3E-68F8-46AA-BD28-DB6DE0D27359}" destId="{F0504B62-4AF3-4EE6-A74F-7B8F75DE2B49}" srcOrd="0" destOrd="0" presId="urn:microsoft.com/office/officeart/2009/3/layout/PhasedProcess"/>
    <dgm:cxn modelId="{5CD65E11-1DE6-4A8F-A44D-99C64ED6E2EA}" srcId="{F42750C4-C72C-48C6-AD01-CFACDBE07188}" destId="{73FDFAE4-BBAC-4637-8042-8FF268060600}" srcOrd="1" destOrd="0" parTransId="{32607D47-9863-48ED-BD75-0E60A24B925B}" sibTransId="{CE1D31DD-6C49-4C62-BDE9-E5BB58925D70}"/>
    <dgm:cxn modelId="{8DE3472C-1CC6-47D8-9A29-13E50274201F}" srcId="{F42750C4-C72C-48C6-AD01-CFACDBE07188}" destId="{F1755FDA-765A-480F-A003-93BAEDAD081D}" srcOrd="0" destOrd="0" parTransId="{E1B03B9F-EF88-4BB2-B691-A363E729E7C8}" sibTransId="{0F306965-163A-4BE8-8A4A-8F31DB8B866A}"/>
    <dgm:cxn modelId="{013C4940-1B23-4079-898A-95381F5648AC}" type="presOf" srcId="{0D60731A-96D3-432E-AD5C-9BEC3E421A1A}" destId="{CB8F7ED4-F00F-42C3-9F8B-B184AF87C2D5}" srcOrd="0" destOrd="0" presId="urn:microsoft.com/office/officeart/2009/3/layout/PhasedProcess"/>
    <dgm:cxn modelId="{AB7AFFE2-B12A-4EA5-B7E0-5887C4A98F29}" type="presOf" srcId="{DED3E2DE-0166-49B4-87B4-1CC1F5DF2403}" destId="{F43D8591-A09B-45AC-8AE1-7FC428049530}" srcOrd="0" destOrd="0" presId="urn:microsoft.com/office/officeart/2009/3/layout/PhasedProcess"/>
    <dgm:cxn modelId="{8D86C987-B8F3-4DC3-A12B-7112E3D62242}" srcId="{0D60731A-96D3-432E-AD5C-9BEC3E421A1A}" destId="{117639D5-00A2-4CF8-A9E4-610B7D1913B9}" srcOrd="0" destOrd="0" parTransId="{CBE730A1-F48F-46E0-A6CE-71E692E98551}" sibTransId="{5EADEE8A-4B03-4BF6-AA59-E5365947B7F2}"/>
    <dgm:cxn modelId="{C5EEAA75-C0DA-412F-BF9A-4D825444E0DD}" type="presOf" srcId="{8A563C05-0572-4E12-8424-6AFC429B265A}" destId="{4728BCD7-541B-4D4B-9709-82C79AF852CD}" srcOrd="0" destOrd="0" presId="urn:microsoft.com/office/officeart/2009/3/layout/PhasedProcess"/>
    <dgm:cxn modelId="{3A78980E-56D9-413F-BF86-97C333F8EC4D}" type="presOf" srcId="{F42750C4-C72C-48C6-AD01-CFACDBE07188}" destId="{5E44770E-5FF1-43F5-9CD8-798191199C71}" srcOrd="0" destOrd="0" presId="urn:microsoft.com/office/officeart/2009/3/layout/PhasedProcess"/>
    <dgm:cxn modelId="{E0492633-F3DF-480A-A390-39887BB434B8}" srcId="{F1755FDA-765A-480F-A003-93BAEDAD081D}" destId="{8A563C05-0572-4E12-8424-6AFC429B265A}" srcOrd="2" destOrd="0" parTransId="{E174CF70-E12F-4A9B-B6D5-A6C3181B5759}" sibTransId="{8ED31D84-8C01-40F7-ADA4-CA08ED76C117}"/>
    <dgm:cxn modelId="{67F6954B-F196-463C-800F-9D7FF18A60A4}" type="presOf" srcId="{8C1F394F-2BAB-4BC9-9AE7-CEEFA0A26C13}" destId="{ADB2E965-D69E-4486-9A3E-8965F63E61A3}" srcOrd="0" destOrd="0" presId="urn:microsoft.com/office/officeart/2009/3/layout/PhasedProcess"/>
    <dgm:cxn modelId="{6F086535-81CA-4603-9188-38046612B3D5}" type="presOf" srcId="{117639D5-00A2-4CF8-A9E4-610B7D1913B9}" destId="{9163C571-337B-42CE-8E52-FEE33447D458}" srcOrd="0" destOrd="0" presId="urn:microsoft.com/office/officeart/2009/3/layout/PhasedProcess"/>
    <dgm:cxn modelId="{2D2240D4-19D3-46D4-9D30-20BF510ABC74}" type="presOf" srcId="{8C1F394F-2BAB-4BC9-9AE7-CEEFA0A26C13}" destId="{A7FDF97B-FDEF-4B39-886D-ED5B3AF92432}" srcOrd="1" destOrd="0" presId="urn:microsoft.com/office/officeart/2009/3/layout/PhasedProcess"/>
    <dgm:cxn modelId="{C19ECD21-6C2C-4B8A-A951-ABE107E176F8}" srcId="{73FDFAE4-BBAC-4637-8042-8FF268060600}" destId="{8C1F394F-2BAB-4BC9-9AE7-CEEFA0A26C13}" srcOrd="1" destOrd="0" parTransId="{B39A2916-62CE-479F-B347-018830B020F6}" sibTransId="{947EEF9F-415F-4398-99D9-3AB9BEAEFE06}"/>
    <dgm:cxn modelId="{940DA101-32E5-48C5-9E42-C669B4499267}" type="presOf" srcId="{F1755FDA-765A-480F-A003-93BAEDAD081D}" destId="{C706718E-3CB3-4C5D-9CAD-6D1D75F2D735}" srcOrd="0" destOrd="0" presId="urn:microsoft.com/office/officeart/2009/3/layout/PhasedProcess"/>
    <dgm:cxn modelId="{FBF8FEB2-14A4-48BA-935A-09A4AA592BB4}" type="presParOf" srcId="{5E44770E-5FF1-43F5-9CD8-798191199C71}" destId="{01005178-2142-4C84-A332-39AFC259551D}" srcOrd="0" destOrd="0" presId="urn:microsoft.com/office/officeart/2009/3/layout/PhasedProcess"/>
    <dgm:cxn modelId="{36CD8186-614D-46FB-B19E-7FF228FDDC0A}" type="presParOf" srcId="{5E44770E-5FF1-43F5-9CD8-798191199C71}" destId="{523215FC-9996-46F3-AC69-624D85F7E660}" srcOrd="1" destOrd="0" presId="urn:microsoft.com/office/officeart/2009/3/layout/PhasedProcess"/>
    <dgm:cxn modelId="{682AAD8E-60B1-42A6-9179-513964CFA3C5}" type="presParOf" srcId="{5E44770E-5FF1-43F5-9CD8-798191199C71}" destId="{78592E92-DDFD-4233-B5D1-C7F73B78528E}" srcOrd="2" destOrd="0" presId="urn:microsoft.com/office/officeart/2009/3/layout/PhasedProcess"/>
    <dgm:cxn modelId="{76E427C5-E6C8-44A0-99CF-9DC19F7FC547}" type="presParOf" srcId="{5E44770E-5FF1-43F5-9CD8-798191199C71}" destId="{94192928-3862-403D-A2BA-4038618CBCB4}" srcOrd="3" destOrd="0" presId="urn:microsoft.com/office/officeart/2009/3/layout/PhasedProcess"/>
    <dgm:cxn modelId="{C8040504-22F0-4CE1-B415-E98C70DD6E5C}" type="presParOf" srcId="{5E44770E-5FF1-43F5-9CD8-798191199C71}" destId="{E9D1AF2D-9D49-4837-9AFE-058ED664EF6B}" srcOrd="4" destOrd="0" presId="urn:microsoft.com/office/officeart/2009/3/layout/PhasedProcess"/>
    <dgm:cxn modelId="{A51BE621-8C1F-4C96-B52A-0360D5918377}" type="presParOf" srcId="{5E44770E-5FF1-43F5-9CD8-798191199C71}" destId="{CB8F7ED4-F00F-42C3-9F8B-B184AF87C2D5}" srcOrd="5" destOrd="0" presId="urn:microsoft.com/office/officeart/2009/3/layout/PhasedProcess"/>
    <dgm:cxn modelId="{7A866181-90C1-43EF-8591-95382D20CC27}" type="presParOf" srcId="{5E44770E-5FF1-43F5-9CD8-798191199C71}" destId="{7BBB2016-52DE-4B82-8426-FB3E6594B2E1}" srcOrd="6" destOrd="0" presId="urn:microsoft.com/office/officeart/2009/3/layout/PhasedProcess"/>
    <dgm:cxn modelId="{9107E864-EF42-46EA-BFD4-A7E6ECAAE085}" type="presParOf" srcId="{7BBB2016-52DE-4B82-8426-FB3E6594B2E1}" destId="{F0504B62-4AF3-4EE6-A74F-7B8F75DE2B49}" srcOrd="0" destOrd="0" presId="urn:microsoft.com/office/officeart/2009/3/layout/PhasedProcess"/>
    <dgm:cxn modelId="{D5EAE5E3-7D5D-4C55-84FE-161AA01BEE65}" type="presParOf" srcId="{7BBB2016-52DE-4B82-8426-FB3E6594B2E1}" destId="{3CD67568-31A6-456B-9D15-2A9B178389C1}" srcOrd="1" destOrd="0" presId="urn:microsoft.com/office/officeart/2009/3/layout/PhasedProcess"/>
    <dgm:cxn modelId="{1618C3CB-EBFB-4B2C-9936-3C674FC3C7A1}" type="presParOf" srcId="{7BBB2016-52DE-4B82-8426-FB3E6594B2E1}" destId="{ADB2E965-D69E-4486-9A3E-8965F63E61A3}" srcOrd="2" destOrd="0" presId="urn:microsoft.com/office/officeart/2009/3/layout/PhasedProcess"/>
    <dgm:cxn modelId="{4542CF97-E13E-4B8E-A6CB-7F7F28839C0F}" type="presParOf" srcId="{7BBB2016-52DE-4B82-8426-FB3E6594B2E1}" destId="{A7FDF97B-FDEF-4B39-886D-ED5B3AF92432}" srcOrd="3" destOrd="0" presId="urn:microsoft.com/office/officeart/2009/3/layout/PhasedProcess"/>
    <dgm:cxn modelId="{4619324C-092F-4047-8DA6-D2BB51422CE9}" type="presParOf" srcId="{5E44770E-5FF1-43F5-9CD8-798191199C71}" destId="{C0CC7CB7-DD4A-4DA3-8E20-BB7814CF175D}" srcOrd="7" destOrd="0" presId="urn:microsoft.com/office/officeart/2009/3/layout/PhasedProcess"/>
    <dgm:cxn modelId="{C6D3F13D-3FD4-4A40-8B00-CDD8BEDD42A1}" type="presParOf" srcId="{C0CC7CB7-DD4A-4DA3-8E20-BB7814CF175D}" destId="{08F8F679-F66D-43D9-A9C4-BED6D3DE4AF9}" srcOrd="0" destOrd="0" presId="urn:microsoft.com/office/officeart/2009/3/layout/PhasedProcess"/>
    <dgm:cxn modelId="{AAA807FA-F024-48AF-AD99-A571A85D4CDC}" type="presParOf" srcId="{C0CC7CB7-DD4A-4DA3-8E20-BB7814CF175D}" destId="{EA580B75-66F2-4B58-B89B-B47D4046A8FD}" srcOrd="1" destOrd="0" presId="urn:microsoft.com/office/officeart/2009/3/layout/PhasedProcess"/>
    <dgm:cxn modelId="{52DE978C-3162-4698-B585-506E69413A06}" type="presParOf" srcId="{C0CC7CB7-DD4A-4DA3-8E20-BB7814CF175D}" destId="{55D11FE2-DBE6-4B0F-A8A6-849B66131C76}" srcOrd="2" destOrd="0" presId="urn:microsoft.com/office/officeart/2009/3/layout/PhasedProcess"/>
    <dgm:cxn modelId="{225DC3A4-B2D2-4B86-887A-78E345436119}" type="presParOf" srcId="{C0CC7CB7-DD4A-4DA3-8E20-BB7814CF175D}" destId="{F43D8591-A09B-45AC-8AE1-7FC428049530}" srcOrd="3" destOrd="0" presId="urn:microsoft.com/office/officeart/2009/3/layout/PhasedProcess"/>
    <dgm:cxn modelId="{257B8EF7-1682-4107-AE1A-78849AC0BFA3}" type="presParOf" srcId="{C0CC7CB7-DD4A-4DA3-8E20-BB7814CF175D}" destId="{0D1F1FAF-1B6C-4276-81BC-0AA873E209E4}" srcOrd="4" destOrd="0" presId="urn:microsoft.com/office/officeart/2009/3/layout/PhasedProcess"/>
    <dgm:cxn modelId="{A3AD2B2E-4B52-4D73-90B8-83CC30426E9F}" type="presParOf" srcId="{C0CC7CB7-DD4A-4DA3-8E20-BB7814CF175D}" destId="{4728BCD7-541B-4D4B-9709-82C79AF852CD}" srcOrd="5" destOrd="0" presId="urn:microsoft.com/office/officeart/2009/3/layout/PhasedProcess"/>
    <dgm:cxn modelId="{A1029DAA-EF06-4059-965E-A5A187B4829F}" type="presParOf" srcId="{5E44770E-5FF1-43F5-9CD8-798191199C71}" destId="{9163C571-337B-42CE-8E52-FEE33447D458}" srcOrd="8" destOrd="0" presId="urn:microsoft.com/office/officeart/2009/3/layout/PhasedProcess"/>
    <dgm:cxn modelId="{3D2EAC56-44DF-4D28-BDA7-826E5C6C791B}" type="presParOf" srcId="{5E44770E-5FF1-43F5-9CD8-798191199C71}" destId="{C706718E-3CB3-4C5D-9CAD-6D1D75F2D735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1F5AFDD-D605-4C17-972A-599CEA3E1F6B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EA6C4481-C770-4B2C-BD58-4708D297B250}">
      <dgm:prSet phldrT="[Text]" phldr="1"/>
      <dgm:spPr/>
      <dgm:t>
        <a:bodyPr/>
        <a:lstStyle/>
        <a:p>
          <a:endParaRPr lang="en-GB"/>
        </a:p>
      </dgm:t>
    </dgm:pt>
    <dgm:pt modelId="{CA25251C-767E-4DB2-9FAD-3C0A4517A5F8}" type="parTrans" cxnId="{BBDE0351-92C9-45BA-B746-5D10765BD3AD}">
      <dgm:prSet/>
      <dgm:spPr/>
      <dgm:t>
        <a:bodyPr/>
        <a:lstStyle/>
        <a:p>
          <a:endParaRPr lang="en-GB"/>
        </a:p>
      </dgm:t>
    </dgm:pt>
    <dgm:pt modelId="{130B15BF-00EC-45C5-8CFA-06F720299080}" type="sibTrans" cxnId="{BBDE0351-92C9-45BA-B746-5D10765BD3AD}">
      <dgm:prSet/>
      <dgm:spPr/>
      <dgm:t>
        <a:bodyPr/>
        <a:lstStyle/>
        <a:p>
          <a:endParaRPr lang="en-GB"/>
        </a:p>
      </dgm:t>
    </dgm:pt>
    <dgm:pt modelId="{43EF62F2-9815-4D73-A817-FC24846F8816}">
      <dgm:prSet phldrT="[Text]" phldr="1"/>
      <dgm:spPr/>
      <dgm:t>
        <a:bodyPr/>
        <a:lstStyle/>
        <a:p>
          <a:endParaRPr lang="en-GB"/>
        </a:p>
      </dgm:t>
    </dgm:pt>
    <dgm:pt modelId="{2DDAC994-E1A7-4959-B4B1-BE79C5417D78}" type="parTrans" cxnId="{CF326098-FA4B-4FCC-A371-353ACB1D717E}">
      <dgm:prSet/>
      <dgm:spPr/>
      <dgm:t>
        <a:bodyPr/>
        <a:lstStyle/>
        <a:p>
          <a:endParaRPr lang="en-GB"/>
        </a:p>
      </dgm:t>
    </dgm:pt>
    <dgm:pt modelId="{6A38F98E-6522-4B87-8403-7DD1B0B7EEDF}" type="sibTrans" cxnId="{CF326098-FA4B-4FCC-A371-353ACB1D717E}">
      <dgm:prSet/>
      <dgm:spPr/>
      <dgm:t>
        <a:bodyPr/>
        <a:lstStyle/>
        <a:p>
          <a:endParaRPr lang="en-GB"/>
        </a:p>
      </dgm:t>
    </dgm:pt>
    <dgm:pt modelId="{6929DCF9-8913-4F14-AAEF-A1E2D7BBDE0E}">
      <dgm:prSet phldrT="[Text]" phldr="1"/>
      <dgm:spPr/>
      <dgm:t>
        <a:bodyPr/>
        <a:lstStyle/>
        <a:p>
          <a:endParaRPr lang="en-GB"/>
        </a:p>
      </dgm:t>
    </dgm:pt>
    <dgm:pt modelId="{3332F461-BE97-4EF0-BDB2-4A7F21D236ED}" type="parTrans" cxnId="{FBF6E6FD-DD95-4886-BF88-B3B81886AFC3}">
      <dgm:prSet/>
      <dgm:spPr/>
      <dgm:t>
        <a:bodyPr/>
        <a:lstStyle/>
        <a:p>
          <a:endParaRPr lang="en-GB"/>
        </a:p>
      </dgm:t>
    </dgm:pt>
    <dgm:pt modelId="{61565A36-465E-4F1B-AA3D-12688D6199B0}" type="sibTrans" cxnId="{FBF6E6FD-DD95-4886-BF88-B3B81886AFC3}">
      <dgm:prSet/>
      <dgm:spPr/>
      <dgm:t>
        <a:bodyPr/>
        <a:lstStyle/>
        <a:p>
          <a:endParaRPr lang="en-GB"/>
        </a:p>
      </dgm:t>
    </dgm:pt>
    <dgm:pt modelId="{B44A2A6D-F7D7-4191-80B7-A38277EEED7C}">
      <dgm:prSet phldrT="[Text]" phldr="1"/>
      <dgm:spPr/>
      <dgm:t>
        <a:bodyPr/>
        <a:lstStyle/>
        <a:p>
          <a:endParaRPr lang="en-GB"/>
        </a:p>
      </dgm:t>
    </dgm:pt>
    <dgm:pt modelId="{7F4344AA-9F4B-4E9B-BB1C-082E0E5804C2}" type="parTrans" cxnId="{B4E881FD-94DC-4F36-9B9A-47ACD5A17388}">
      <dgm:prSet/>
      <dgm:spPr/>
      <dgm:t>
        <a:bodyPr/>
        <a:lstStyle/>
        <a:p>
          <a:endParaRPr lang="en-GB"/>
        </a:p>
      </dgm:t>
    </dgm:pt>
    <dgm:pt modelId="{7229D215-6D87-43F7-B1C2-927A6CBA34CD}" type="sibTrans" cxnId="{B4E881FD-94DC-4F36-9B9A-47ACD5A17388}">
      <dgm:prSet/>
      <dgm:spPr/>
      <dgm:t>
        <a:bodyPr/>
        <a:lstStyle/>
        <a:p>
          <a:endParaRPr lang="en-GB"/>
        </a:p>
      </dgm:t>
    </dgm:pt>
    <dgm:pt modelId="{8BE52566-0186-4301-9C12-173D6608A276}">
      <dgm:prSet phldrT="[Text]" phldr="1"/>
      <dgm:spPr/>
      <dgm:t>
        <a:bodyPr/>
        <a:lstStyle/>
        <a:p>
          <a:endParaRPr lang="en-GB"/>
        </a:p>
      </dgm:t>
    </dgm:pt>
    <dgm:pt modelId="{F96BA99A-D5A4-424A-A1F3-362DD30637D8}" type="parTrans" cxnId="{601DA35B-20BA-4DC1-88D9-46D9D70D27ED}">
      <dgm:prSet/>
      <dgm:spPr/>
      <dgm:t>
        <a:bodyPr/>
        <a:lstStyle/>
        <a:p>
          <a:endParaRPr lang="en-GB"/>
        </a:p>
      </dgm:t>
    </dgm:pt>
    <dgm:pt modelId="{EE66C1F2-8494-4C47-B11B-C6DE952DDE1D}" type="sibTrans" cxnId="{601DA35B-20BA-4DC1-88D9-46D9D70D27ED}">
      <dgm:prSet/>
      <dgm:spPr/>
      <dgm:t>
        <a:bodyPr/>
        <a:lstStyle/>
        <a:p>
          <a:endParaRPr lang="en-GB"/>
        </a:p>
      </dgm:t>
    </dgm:pt>
    <dgm:pt modelId="{9F399DDB-CC68-4550-8E76-E717D2A1A75C}">
      <dgm:prSet phldrT="[Text]" phldr="1"/>
      <dgm:spPr/>
      <dgm:t>
        <a:bodyPr/>
        <a:lstStyle/>
        <a:p>
          <a:endParaRPr lang="en-GB"/>
        </a:p>
      </dgm:t>
    </dgm:pt>
    <dgm:pt modelId="{EBD97C30-8047-4A5C-A306-277B0870E85D}" type="parTrans" cxnId="{7A6D3987-E108-4388-8EEF-784393AF1E4B}">
      <dgm:prSet/>
      <dgm:spPr/>
      <dgm:t>
        <a:bodyPr/>
        <a:lstStyle/>
        <a:p>
          <a:endParaRPr lang="en-GB"/>
        </a:p>
      </dgm:t>
    </dgm:pt>
    <dgm:pt modelId="{2FA8CAEA-CE53-4532-9E2C-4105B52237C2}" type="sibTrans" cxnId="{7A6D3987-E108-4388-8EEF-784393AF1E4B}">
      <dgm:prSet/>
      <dgm:spPr/>
      <dgm:t>
        <a:bodyPr/>
        <a:lstStyle/>
        <a:p>
          <a:endParaRPr lang="en-GB"/>
        </a:p>
      </dgm:t>
    </dgm:pt>
    <dgm:pt modelId="{FF5F1B0D-945D-4308-BF80-09546D234059}" type="pres">
      <dgm:prSet presAssocID="{31F5AFDD-D605-4C17-972A-599CEA3E1F6B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8D913BA4-94DC-461D-98C7-D2BD6991439B}" type="pres">
      <dgm:prSet presAssocID="{8BE52566-0186-4301-9C12-173D6608A276}" presName="ChildAccent3" presStyleCnt="0"/>
      <dgm:spPr/>
    </dgm:pt>
    <dgm:pt modelId="{AAEB9FCA-4BE0-4890-9897-8603DC950595}" type="pres">
      <dgm:prSet presAssocID="{8BE52566-0186-4301-9C12-173D6608A276}" presName="ChildAccent" presStyleLbl="alignImgPlace1" presStyleIdx="0" presStyleCnt="3"/>
      <dgm:spPr/>
    </dgm:pt>
    <dgm:pt modelId="{C49310A7-4DC6-4D1B-94CD-80ED30EA014A}" type="pres">
      <dgm:prSet presAssocID="{8BE52566-0186-4301-9C12-173D6608A276}" presName="Child3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54D4CC5-4C4F-4CF7-B9AD-02ABCBD02AE2}" type="pres">
      <dgm:prSet presAssocID="{8BE52566-0186-4301-9C12-173D6608A276}" presName="Parent3" presStyleLbl="node1" presStyleIdx="0" presStyleCnt="3">
        <dgm:presLayoutVars>
          <dgm:chMax val="2"/>
          <dgm:chPref val="1"/>
          <dgm:bulletEnabled val="1"/>
        </dgm:presLayoutVars>
      </dgm:prSet>
      <dgm:spPr/>
    </dgm:pt>
    <dgm:pt modelId="{B34C91FC-64BC-4C2C-A465-0885D43810CB}" type="pres">
      <dgm:prSet presAssocID="{6929DCF9-8913-4F14-AAEF-A1E2D7BBDE0E}" presName="ChildAccent2" presStyleCnt="0"/>
      <dgm:spPr/>
    </dgm:pt>
    <dgm:pt modelId="{CBA0A526-2E21-4D14-8618-F7A5164DCD03}" type="pres">
      <dgm:prSet presAssocID="{6929DCF9-8913-4F14-AAEF-A1E2D7BBDE0E}" presName="ChildAccent" presStyleLbl="alignImgPlace1" presStyleIdx="1" presStyleCnt="3"/>
      <dgm:spPr/>
    </dgm:pt>
    <dgm:pt modelId="{04B03CD6-A20B-44CF-A687-84D51044C571}" type="pres">
      <dgm:prSet presAssocID="{6929DCF9-8913-4F14-AAEF-A1E2D7BBDE0E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9D68ACA-A40B-47D9-A6A2-466D277997C4}" type="pres">
      <dgm:prSet presAssocID="{6929DCF9-8913-4F14-AAEF-A1E2D7BBDE0E}" presName="Parent2" presStyleLbl="node1" presStyleIdx="1" presStyleCnt="3">
        <dgm:presLayoutVars>
          <dgm:chMax val="2"/>
          <dgm:chPref val="1"/>
          <dgm:bulletEnabled val="1"/>
        </dgm:presLayoutVars>
      </dgm:prSet>
      <dgm:spPr/>
    </dgm:pt>
    <dgm:pt modelId="{D61014BA-7ADE-4422-80C2-AE46808FCF96}" type="pres">
      <dgm:prSet presAssocID="{EA6C4481-C770-4B2C-BD58-4708D297B250}" presName="ChildAccent1" presStyleCnt="0"/>
      <dgm:spPr/>
    </dgm:pt>
    <dgm:pt modelId="{499675E0-8765-46C0-8797-648949E9EEE6}" type="pres">
      <dgm:prSet presAssocID="{EA6C4481-C770-4B2C-BD58-4708D297B250}" presName="ChildAccent" presStyleLbl="alignImgPlace1" presStyleIdx="2" presStyleCnt="3"/>
      <dgm:spPr/>
    </dgm:pt>
    <dgm:pt modelId="{96882122-6A29-445B-AEA4-F5C44B3403FA}" type="pres">
      <dgm:prSet presAssocID="{EA6C4481-C770-4B2C-BD58-4708D297B250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4F4EEAD-5152-46F3-A46D-57EA07FF5BC5}" type="pres">
      <dgm:prSet presAssocID="{EA6C4481-C770-4B2C-BD58-4708D297B250}" presName="Parent1" presStyleLbl="node1" presStyleIdx="2" presStyleCnt="3">
        <dgm:presLayoutVars>
          <dgm:chMax val="2"/>
          <dgm:chPref val="1"/>
          <dgm:bulletEnabled val="1"/>
        </dgm:presLayoutVars>
      </dgm:prSet>
      <dgm:spPr/>
    </dgm:pt>
  </dgm:ptLst>
  <dgm:cxnLst>
    <dgm:cxn modelId="{3E175B0C-E4AA-4376-AAFD-DCFD294385EB}" type="presOf" srcId="{9F399DDB-CC68-4550-8E76-E717D2A1A75C}" destId="{AAEB9FCA-4BE0-4890-9897-8603DC950595}" srcOrd="0" destOrd="0" presId="urn:microsoft.com/office/officeart/2011/layout/InterconnectedBlockProcess"/>
    <dgm:cxn modelId="{66BA64CB-5F4F-4962-AE20-3B1D6548A654}" type="presOf" srcId="{43EF62F2-9815-4D73-A817-FC24846F8816}" destId="{499675E0-8765-46C0-8797-648949E9EEE6}" srcOrd="0" destOrd="0" presId="urn:microsoft.com/office/officeart/2011/layout/InterconnectedBlockProcess"/>
    <dgm:cxn modelId="{BBDE0351-92C9-45BA-B746-5D10765BD3AD}" srcId="{31F5AFDD-D605-4C17-972A-599CEA3E1F6B}" destId="{EA6C4481-C770-4B2C-BD58-4708D297B250}" srcOrd="0" destOrd="0" parTransId="{CA25251C-767E-4DB2-9FAD-3C0A4517A5F8}" sibTransId="{130B15BF-00EC-45C5-8CFA-06F720299080}"/>
    <dgm:cxn modelId="{4B10D33D-8A8B-43F7-89D8-E30C214F5654}" type="presOf" srcId="{EA6C4481-C770-4B2C-BD58-4708D297B250}" destId="{24F4EEAD-5152-46F3-A46D-57EA07FF5BC5}" srcOrd="0" destOrd="0" presId="urn:microsoft.com/office/officeart/2011/layout/InterconnectedBlockProcess"/>
    <dgm:cxn modelId="{FBF6E6FD-DD95-4886-BF88-B3B81886AFC3}" srcId="{31F5AFDD-D605-4C17-972A-599CEA3E1F6B}" destId="{6929DCF9-8913-4F14-AAEF-A1E2D7BBDE0E}" srcOrd="1" destOrd="0" parTransId="{3332F461-BE97-4EF0-BDB2-4A7F21D236ED}" sibTransId="{61565A36-465E-4F1B-AA3D-12688D6199B0}"/>
    <dgm:cxn modelId="{79E1A704-B0CA-41A6-8BBA-8BB2223D7A10}" type="presOf" srcId="{B44A2A6D-F7D7-4191-80B7-A38277EEED7C}" destId="{CBA0A526-2E21-4D14-8618-F7A5164DCD03}" srcOrd="0" destOrd="0" presId="urn:microsoft.com/office/officeart/2011/layout/InterconnectedBlockProcess"/>
    <dgm:cxn modelId="{9AD3CF0B-06CD-4D33-997E-4AF3399A8824}" type="presOf" srcId="{43EF62F2-9815-4D73-A817-FC24846F8816}" destId="{96882122-6A29-445B-AEA4-F5C44B3403FA}" srcOrd="1" destOrd="0" presId="urn:microsoft.com/office/officeart/2011/layout/InterconnectedBlockProcess"/>
    <dgm:cxn modelId="{7A6D3987-E108-4388-8EEF-784393AF1E4B}" srcId="{8BE52566-0186-4301-9C12-173D6608A276}" destId="{9F399DDB-CC68-4550-8E76-E717D2A1A75C}" srcOrd="0" destOrd="0" parTransId="{EBD97C30-8047-4A5C-A306-277B0870E85D}" sibTransId="{2FA8CAEA-CE53-4532-9E2C-4105B52237C2}"/>
    <dgm:cxn modelId="{6F544345-4D22-4216-B2C6-C00D41BE08D5}" type="presOf" srcId="{9F399DDB-CC68-4550-8E76-E717D2A1A75C}" destId="{C49310A7-4DC6-4D1B-94CD-80ED30EA014A}" srcOrd="1" destOrd="0" presId="urn:microsoft.com/office/officeart/2011/layout/InterconnectedBlockProcess"/>
    <dgm:cxn modelId="{AAEBEAB7-4C86-49B8-9303-FFC97F47D9E2}" type="presOf" srcId="{8BE52566-0186-4301-9C12-173D6608A276}" destId="{954D4CC5-4C4F-4CF7-B9AD-02ABCBD02AE2}" srcOrd="0" destOrd="0" presId="urn:microsoft.com/office/officeart/2011/layout/InterconnectedBlockProcess"/>
    <dgm:cxn modelId="{62623917-5715-44D8-8393-B25D6A0B1A24}" type="presOf" srcId="{6929DCF9-8913-4F14-AAEF-A1E2D7BBDE0E}" destId="{79D68ACA-A40B-47D9-A6A2-466D277997C4}" srcOrd="0" destOrd="0" presId="urn:microsoft.com/office/officeart/2011/layout/InterconnectedBlockProcess"/>
    <dgm:cxn modelId="{B4E881FD-94DC-4F36-9B9A-47ACD5A17388}" srcId="{6929DCF9-8913-4F14-AAEF-A1E2D7BBDE0E}" destId="{B44A2A6D-F7D7-4191-80B7-A38277EEED7C}" srcOrd="0" destOrd="0" parTransId="{7F4344AA-9F4B-4E9B-BB1C-082E0E5804C2}" sibTransId="{7229D215-6D87-43F7-B1C2-927A6CBA34CD}"/>
    <dgm:cxn modelId="{CF326098-FA4B-4FCC-A371-353ACB1D717E}" srcId="{EA6C4481-C770-4B2C-BD58-4708D297B250}" destId="{43EF62F2-9815-4D73-A817-FC24846F8816}" srcOrd="0" destOrd="0" parTransId="{2DDAC994-E1A7-4959-B4B1-BE79C5417D78}" sibTransId="{6A38F98E-6522-4B87-8403-7DD1B0B7EEDF}"/>
    <dgm:cxn modelId="{EA3BB007-D157-4AA5-AB16-DD1FAD570BA1}" type="presOf" srcId="{B44A2A6D-F7D7-4191-80B7-A38277EEED7C}" destId="{04B03CD6-A20B-44CF-A687-84D51044C571}" srcOrd="1" destOrd="0" presId="urn:microsoft.com/office/officeart/2011/layout/InterconnectedBlockProcess"/>
    <dgm:cxn modelId="{601DA35B-20BA-4DC1-88D9-46D9D70D27ED}" srcId="{31F5AFDD-D605-4C17-972A-599CEA3E1F6B}" destId="{8BE52566-0186-4301-9C12-173D6608A276}" srcOrd="2" destOrd="0" parTransId="{F96BA99A-D5A4-424A-A1F3-362DD30637D8}" sibTransId="{EE66C1F2-8494-4C47-B11B-C6DE952DDE1D}"/>
    <dgm:cxn modelId="{6D1F5332-83DD-46A1-BC58-158ADAA8B468}" type="presOf" srcId="{31F5AFDD-D605-4C17-972A-599CEA3E1F6B}" destId="{FF5F1B0D-945D-4308-BF80-09546D234059}" srcOrd="0" destOrd="0" presId="urn:microsoft.com/office/officeart/2011/layout/InterconnectedBlockProcess"/>
    <dgm:cxn modelId="{04FB9548-38BB-4DB4-BBB8-67AB35CC5F04}" type="presParOf" srcId="{FF5F1B0D-945D-4308-BF80-09546D234059}" destId="{8D913BA4-94DC-461D-98C7-D2BD6991439B}" srcOrd="0" destOrd="0" presId="urn:microsoft.com/office/officeart/2011/layout/InterconnectedBlockProcess"/>
    <dgm:cxn modelId="{5607E443-19F3-455C-A9B4-16840B5F4F7F}" type="presParOf" srcId="{8D913BA4-94DC-461D-98C7-D2BD6991439B}" destId="{AAEB9FCA-4BE0-4890-9897-8603DC950595}" srcOrd="0" destOrd="0" presId="urn:microsoft.com/office/officeart/2011/layout/InterconnectedBlockProcess"/>
    <dgm:cxn modelId="{82FD1ACA-3CEC-4568-BA50-B2E7151037C9}" type="presParOf" srcId="{FF5F1B0D-945D-4308-BF80-09546D234059}" destId="{C49310A7-4DC6-4D1B-94CD-80ED30EA014A}" srcOrd="1" destOrd="0" presId="urn:microsoft.com/office/officeart/2011/layout/InterconnectedBlockProcess"/>
    <dgm:cxn modelId="{E350723D-A7EE-4628-819B-4335E1276311}" type="presParOf" srcId="{FF5F1B0D-945D-4308-BF80-09546D234059}" destId="{954D4CC5-4C4F-4CF7-B9AD-02ABCBD02AE2}" srcOrd="2" destOrd="0" presId="urn:microsoft.com/office/officeart/2011/layout/InterconnectedBlockProcess"/>
    <dgm:cxn modelId="{56B96128-8032-4A4B-A917-5233B81F9809}" type="presParOf" srcId="{FF5F1B0D-945D-4308-BF80-09546D234059}" destId="{B34C91FC-64BC-4C2C-A465-0885D43810CB}" srcOrd="3" destOrd="0" presId="urn:microsoft.com/office/officeart/2011/layout/InterconnectedBlockProcess"/>
    <dgm:cxn modelId="{CB836FFE-9031-4CB7-8EE5-388437B44EAD}" type="presParOf" srcId="{B34C91FC-64BC-4C2C-A465-0885D43810CB}" destId="{CBA0A526-2E21-4D14-8618-F7A5164DCD03}" srcOrd="0" destOrd="0" presId="urn:microsoft.com/office/officeart/2011/layout/InterconnectedBlockProcess"/>
    <dgm:cxn modelId="{8D53DE20-89C8-4EE7-B598-D0CEA64E76FE}" type="presParOf" srcId="{FF5F1B0D-945D-4308-BF80-09546D234059}" destId="{04B03CD6-A20B-44CF-A687-84D51044C571}" srcOrd="4" destOrd="0" presId="urn:microsoft.com/office/officeart/2011/layout/InterconnectedBlockProcess"/>
    <dgm:cxn modelId="{BA4B98C8-0B02-4121-8A6D-CD28AF1BD39B}" type="presParOf" srcId="{FF5F1B0D-945D-4308-BF80-09546D234059}" destId="{79D68ACA-A40B-47D9-A6A2-466D277997C4}" srcOrd="5" destOrd="0" presId="urn:microsoft.com/office/officeart/2011/layout/InterconnectedBlockProcess"/>
    <dgm:cxn modelId="{3BE14418-C829-4CA1-B666-2214B85579C1}" type="presParOf" srcId="{FF5F1B0D-945D-4308-BF80-09546D234059}" destId="{D61014BA-7ADE-4422-80C2-AE46808FCF96}" srcOrd="6" destOrd="0" presId="urn:microsoft.com/office/officeart/2011/layout/InterconnectedBlockProcess"/>
    <dgm:cxn modelId="{8DC2E0A1-BA00-4DA9-B3D5-2FBD7A9F0888}" type="presParOf" srcId="{D61014BA-7ADE-4422-80C2-AE46808FCF96}" destId="{499675E0-8765-46C0-8797-648949E9EEE6}" srcOrd="0" destOrd="0" presId="urn:microsoft.com/office/officeart/2011/layout/InterconnectedBlockProcess"/>
    <dgm:cxn modelId="{E69D55EA-E3B4-4937-8E86-A83E99E9F2F8}" type="presParOf" srcId="{FF5F1B0D-945D-4308-BF80-09546D234059}" destId="{96882122-6A29-445B-AEA4-F5C44B3403FA}" srcOrd="7" destOrd="0" presId="urn:microsoft.com/office/officeart/2011/layout/InterconnectedBlockProcess"/>
    <dgm:cxn modelId="{D61645BA-196B-4B6A-8440-3FF1FF344FE5}" type="presParOf" srcId="{FF5F1B0D-945D-4308-BF80-09546D234059}" destId="{24F4EEAD-5152-46F3-A46D-57EA07FF5BC5}" srcOrd="8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DE2BC34-FF4C-4776-81A3-0E108D3EA5DF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D477A323-BB3D-4B18-9FF9-5281F8984183}">
      <dgm:prSet phldrT="[Text]" phldr="1"/>
      <dgm:spPr/>
      <dgm:t>
        <a:bodyPr/>
        <a:lstStyle/>
        <a:p>
          <a:endParaRPr lang="en-GB"/>
        </a:p>
      </dgm:t>
    </dgm:pt>
    <dgm:pt modelId="{4C5A3446-E595-41E7-9F10-C5732DC2EC85}" type="parTrans" cxnId="{83B7CE47-DA44-4D37-B774-E703DD238CB8}">
      <dgm:prSet/>
      <dgm:spPr/>
      <dgm:t>
        <a:bodyPr/>
        <a:lstStyle/>
        <a:p>
          <a:endParaRPr lang="en-GB"/>
        </a:p>
      </dgm:t>
    </dgm:pt>
    <dgm:pt modelId="{EDE94465-E502-4A1B-B263-073028B64346}" type="sibTrans" cxnId="{83B7CE47-DA44-4D37-B774-E703DD238CB8}">
      <dgm:prSet/>
      <dgm:spPr/>
      <dgm:t>
        <a:bodyPr/>
        <a:lstStyle/>
        <a:p>
          <a:endParaRPr lang="en-GB"/>
        </a:p>
      </dgm:t>
    </dgm:pt>
    <dgm:pt modelId="{99D58B94-5773-477C-B53F-75D40589CE33}">
      <dgm:prSet phldrT="[Text]" phldr="1"/>
      <dgm:spPr/>
      <dgm:t>
        <a:bodyPr/>
        <a:lstStyle/>
        <a:p>
          <a:endParaRPr lang="en-GB"/>
        </a:p>
      </dgm:t>
    </dgm:pt>
    <dgm:pt modelId="{9D235D4B-7C50-41AE-B738-8C888550C8E1}" type="parTrans" cxnId="{95B0210B-5287-468E-92F1-57F6AF22BEF0}">
      <dgm:prSet/>
      <dgm:spPr/>
      <dgm:t>
        <a:bodyPr/>
        <a:lstStyle/>
        <a:p>
          <a:endParaRPr lang="en-GB"/>
        </a:p>
      </dgm:t>
    </dgm:pt>
    <dgm:pt modelId="{AF1DF09B-868E-443B-B7EB-6D028460D94E}" type="sibTrans" cxnId="{95B0210B-5287-468E-92F1-57F6AF22BEF0}">
      <dgm:prSet/>
      <dgm:spPr/>
      <dgm:t>
        <a:bodyPr/>
        <a:lstStyle/>
        <a:p>
          <a:endParaRPr lang="en-GB"/>
        </a:p>
      </dgm:t>
    </dgm:pt>
    <dgm:pt modelId="{A1831597-F506-4C2E-858D-4B87B59506E0}">
      <dgm:prSet phldrT="[Text]" phldr="1"/>
      <dgm:spPr/>
      <dgm:t>
        <a:bodyPr/>
        <a:lstStyle/>
        <a:p>
          <a:endParaRPr lang="en-GB"/>
        </a:p>
      </dgm:t>
    </dgm:pt>
    <dgm:pt modelId="{A466696A-0F4A-4284-BE49-C6160AEE4E72}" type="parTrans" cxnId="{5B4C2C12-6BED-4E71-ADA7-755F65CCD32E}">
      <dgm:prSet/>
      <dgm:spPr/>
      <dgm:t>
        <a:bodyPr/>
        <a:lstStyle/>
        <a:p>
          <a:endParaRPr lang="en-GB"/>
        </a:p>
      </dgm:t>
    </dgm:pt>
    <dgm:pt modelId="{CD49880C-6D28-4363-985D-633CEBB83F4B}" type="sibTrans" cxnId="{5B4C2C12-6BED-4E71-ADA7-755F65CCD32E}">
      <dgm:prSet/>
      <dgm:spPr/>
      <dgm:t>
        <a:bodyPr/>
        <a:lstStyle/>
        <a:p>
          <a:endParaRPr lang="en-GB"/>
        </a:p>
      </dgm:t>
    </dgm:pt>
    <dgm:pt modelId="{6477CB60-C60C-4713-9F11-3BE5FB2D045A}">
      <dgm:prSet phldrT="[Text]" phldr="1"/>
      <dgm:spPr/>
      <dgm:t>
        <a:bodyPr/>
        <a:lstStyle/>
        <a:p>
          <a:endParaRPr lang="en-GB"/>
        </a:p>
      </dgm:t>
    </dgm:pt>
    <dgm:pt modelId="{5D2A4707-F6B4-4DE2-8ACA-CAE82D919F02}" type="parTrans" cxnId="{BDDF8ED1-0170-469D-836D-1D19EE9C9B71}">
      <dgm:prSet/>
      <dgm:spPr/>
      <dgm:t>
        <a:bodyPr/>
        <a:lstStyle/>
        <a:p>
          <a:endParaRPr lang="en-GB"/>
        </a:p>
      </dgm:t>
    </dgm:pt>
    <dgm:pt modelId="{461DAE7D-1574-46C6-94C1-F8C88903E5AC}" type="sibTrans" cxnId="{BDDF8ED1-0170-469D-836D-1D19EE9C9B71}">
      <dgm:prSet/>
      <dgm:spPr/>
      <dgm:t>
        <a:bodyPr/>
        <a:lstStyle/>
        <a:p>
          <a:endParaRPr lang="en-GB"/>
        </a:p>
      </dgm:t>
    </dgm:pt>
    <dgm:pt modelId="{654B974B-F54D-46C4-A7E4-11195ABDCBE7}" type="pres">
      <dgm:prSet presAssocID="{DDE2BC34-FF4C-4776-81A3-0E108D3EA5DF}" presName="Name0" presStyleCnt="0">
        <dgm:presLayoutVars>
          <dgm:chMax val="4"/>
          <dgm:resizeHandles val="exact"/>
        </dgm:presLayoutVars>
      </dgm:prSet>
      <dgm:spPr/>
    </dgm:pt>
    <dgm:pt modelId="{EED7EC43-E51C-4F93-BE4F-3335C7413102}" type="pres">
      <dgm:prSet presAssocID="{DDE2BC34-FF4C-4776-81A3-0E108D3EA5DF}" presName="ellipse" presStyleLbl="trBgShp" presStyleIdx="0" presStyleCnt="1"/>
      <dgm:spPr/>
    </dgm:pt>
    <dgm:pt modelId="{B2AAA440-DAB0-40B8-993E-C205F8B2F6D0}" type="pres">
      <dgm:prSet presAssocID="{DDE2BC34-FF4C-4776-81A3-0E108D3EA5DF}" presName="arrow1" presStyleLbl="fgShp" presStyleIdx="0" presStyleCnt="1"/>
      <dgm:spPr/>
    </dgm:pt>
    <dgm:pt modelId="{CC536D7D-53D5-489E-9D78-76A35B34EC90}" type="pres">
      <dgm:prSet presAssocID="{DDE2BC34-FF4C-4776-81A3-0E108D3EA5DF}" presName="rectangle" presStyleLbl="revTx" presStyleIdx="0" presStyleCnt="1">
        <dgm:presLayoutVars>
          <dgm:bulletEnabled val="1"/>
        </dgm:presLayoutVars>
      </dgm:prSet>
      <dgm:spPr/>
    </dgm:pt>
    <dgm:pt modelId="{6214B30F-A08F-49AF-8D9E-C6B7CE406815}" type="pres">
      <dgm:prSet presAssocID="{99D58B94-5773-477C-B53F-75D40589CE33}" presName="item1" presStyleLbl="node1" presStyleIdx="0" presStyleCnt="3">
        <dgm:presLayoutVars>
          <dgm:bulletEnabled val="1"/>
        </dgm:presLayoutVars>
      </dgm:prSet>
      <dgm:spPr/>
    </dgm:pt>
    <dgm:pt modelId="{86D86D26-C46A-423C-A45E-595000E3F298}" type="pres">
      <dgm:prSet presAssocID="{A1831597-F506-4C2E-858D-4B87B59506E0}" presName="item2" presStyleLbl="node1" presStyleIdx="1" presStyleCnt="3">
        <dgm:presLayoutVars>
          <dgm:bulletEnabled val="1"/>
        </dgm:presLayoutVars>
      </dgm:prSet>
      <dgm:spPr/>
    </dgm:pt>
    <dgm:pt modelId="{4D523E86-683D-4B4E-92FD-3731205E5661}" type="pres">
      <dgm:prSet presAssocID="{6477CB60-C60C-4713-9F11-3BE5FB2D045A}" presName="item3" presStyleLbl="node1" presStyleIdx="2" presStyleCnt="3">
        <dgm:presLayoutVars>
          <dgm:bulletEnabled val="1"/>
        </dgm:presLayoutVars>
      </dgm:prSet>
      <dgm:spPr/>
    </dgm:pt>
    <dgm:pt modelId="{7D68D75A-447E-4396-81E3-23FB57731549}" type="pres">
      <dgm:prSet presAssocID="{DDE2BC34-FF4C-4776-81A3-0E108D3EA5DF}" presName="funnel" presStyleLbl="trAlignAcc1" presStyleIdx="0" presStyleCnt="1"/>
      <dgm:spPr/>
    </dgm:pt>
  </dgm:ptLst>
  <dgm:cxnLst>
    <dgm:cxn modelId="{5FCFEA28-AE85-4077-9F9B-4B41C8AB7DE7}" type="presOf" srcId="{6477CB60-C60C-4713-9F11-3BE5FB2D045A}" destId="{CC536D7D-53D5-489E-9D78-76A35B34EC90}" srcOrd="0" destOrd="0" presId="urn:microsoft.com/office/officeart/2005/8/layout/funnel1"/>
    <dgm:cxn modelId="{B01EC39C-97B6-419D-AE02-75232BAD018A}" type="presOf" srcId="{99D58B94-5773-477C-B53F-75D40589CE33}" destId="{86D86D26-C46A-423C-A45E-595000E3F298}" srcOrd="0" destOrd="0" presId="urn:microsoft.com/office/officeart/2005/8/layout/funnel1"/>
    <dgm:cxn modelId="{83B7CE47-DA44-4D37-B774-E703DD238CB8}" srcId="{DDE2BC34-FF4C-4776-81A3-0E108D3EA5DF}" destId="{D477A323-BB3D-4B18-9FF9-5281F8984183}" srcOrd="0" destOrd="0" parTransId="{4C5A3446-E595-41E7-9F10-C5732DC2EC85}" sibTransId="{EDE94465-E502-4A1B-B263-073028B64346}"/>
    <dgm:cxn modelId="{95B0210B-5287-468E-92F1-57F6AF22BEF0}" srcId="{DDE2BC34-FF4C-4776-81A3-0E108D3EA5DF}" destId="{99D58B94-5773-477C-B53F-75D40589CE33}" srcOrd="1" destOrd="0" parTransId="{9D235D4B-7C50-41AE-B738-8C888550C8E1}" sibTransId="{AF1DF09B-868E-443B-B7EB-6D028460D94E}"/>
    <dgm:cxn modelId="{5B4C2C12-6BED-4E71-ADA7-755F65CCD32E}" srcId="{DDE2BC34-FF4C-4776-81A3-0E108D3EA5DF}" destId="{A1831597-F506-4C2E-858D-4B87B59506E0}" srcOrd="2" destOrd="0" parTransId="{A466696A-0F4A-4284-BE49-C6160AEE4E72}" sibTransId="{CD49880C-6D28-4363-985D-633CEBB83F4B}"/>
    <dgm:cxn modelId="{7F72979F-35EC-44BC-ACB3-AA6AB7B97EF9}" type="presOf" srcId="{A1831597-F506-4C2E-858D-4B87B59506E0}" destId="{6214B30F-A08F-49AF-8D9E-C6B7CE406815}" srcOrd="0" destOrd="0" presId="urn:microsoft.com/office/officeart/2005/8/layout/funnel1"/>
    <dgm:cxn modelId="{BDDF8ED1-0170-469D-836D-1D19EE9C9B71}" srcId="{DDE2BC34-FF4C-4776-81A3-0E108D3EA5DF}" destId="{6477CB60-C60C-4713-9F11-3BE5FB2D045A}" srcOrd="3" destOrd="0" parTransId="{5D2A4707-F6B4-4DE2-8ACA-CAE82D919F02}" sibTransId="{461DAE7D-1574-46C6-94C1-F8C88903E5AC}"/>
    <dgm:cxn modelId="{137A3A77-6CAB-4A90-BD97-747AF2BC1474}" type="presOf" srcId="{D477A323-BB3D-4B18-9FF9-5281F8984183}" destId="{4D523E86-683D-4B4E-92FD-3731205E5661}" srcOrd="0" destOrd="0" presId="urn:microsoft.com/office/officeart/2005/8/layout/funnel1"/>
    <dgm:cxn modelId="{2CB5AB8F-5199-45BC-B9ED-772807E2F449}" type="presOf" srcId="{DDE2BC34-FF4C-4776-81A3-0E108D3EA5DF}" destId="{654B974B-F54D-46C4-A7E4-11195ABDCBE7}" srcOrd="0" destOrd="0" presId="urn:microsoft.com/office/officeart/2005/8/layout/funnel1"/>
    <dgm:cxn modelId="{68602607-98D4-4030-8209-B26B9E85A46F}" type="presParOf" srcId="{654B974B-F54D-46C4-A7E4-11195ABDCBE7}" destId="{EED7EC43-E51C-4F93-BE4F-3335C7413102}" srcOrd="0" destOrd="0" presId="urn:microsoft.com/office/officeart/2005/8/layout/funnel1"/>
    <dgm:cxn modelId="{577F7DCE-1C08-42CD-8C13-9109047246FE}" type="presParOf" srcId="{654B974B-F54D-46C4-A7E4-11195ABDCBE7}" destId="{B2AAA440-DAB0-40B8-993E-C205F8B2F6D0}" srcOrd="1" destOrd="0" presId="urn:microsoft.com/office/officeart/2005/8/layout/funnel1"/>
    <dgm:cxn modelId="{911E1299-4EDB-4FBF-8D50-29605B16E686}" type="presParOf" srcId="{654B974B-F54D-46C4-A7E4-11195ABDCBE7}" destId="{CC536D7D-53D5-489E-9D78-76A35B34EC90}" srcOrd="2" destOrd="0" presId="urn:microsoft.com/office/officeart/2005/8/layout/funnel1"/>
    <dgm:cxn modelId="{B8C6A715-FD7B-4D1D-A9E6-4FBC94FB38A8}" type="presParOf" srcId="{654B974B-F54D-46C4-A7E4-11195ABDCBE7}" destId="{6214B30F-A08F-49AF-8D9E-C6B7CE406815}" srcOrd="3" destOrd="0" presId="urn:microsoft.com/office/officeart/2005/8/layout/funnel1"/>
    <dgm:cxn modelId="{1A57DF05-1A57-4E19-B731-ACA4C13DFBAA}" type="presParOf" srcId="{654B974B-F54D-46C4-A7E4-11195ABDCBE7}" destId="{86D86D26-C46A-423C-A45E-595000E3F298}" srcOrd="4" destOrd="0" presId="urn:microsoft.com/office/officeart/2005/8/layout/funnel1"/>
    <dgm:cxn modelId="{C4CCDA67-5BB3-4AE8-94B6-C17A3E206094}" type="presParOf" srcId="{654B974B-F54D-46C4-A7E4-11195ABDCBE7}" destId="{4D523E86-683D-4B4E-92FD-3731205E5661}" srcOrd="5" destOrd="0" presId="urn:microsoft.com/office/officeart/2005/8/layout/funnel1"/>
    <dgm:cxn modelId="{E2A93256-236B-4088-BB60-32B98A7DC60E}" type="presParOf" srcId="{654B974B-F54D-46C4-A7E4-11195ABDCBE7}" destId="{7D68D75A-447E-4396-81E3-23FB57731549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8F0A606-6E6F-4AA3-B424-22B234CA08F1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0"/>
      <dgm:spPr/>
    </dgm:pt>
    <dgm:pt modelId="{5EFF7E31-6BA0-4617-A5CA-27436041A607}">
      <dgm:prSet phldrT="[Text]" phldr="1"/>
      <dgm:spPr/>
      <dgm:t>
        <a:bodyPr/>
        <a:lstStyle/>
        <a:p>
          <a:endParaRPr lang="en-GB"/>
        </a:p>
      </dgm:t>
    </dgm:pt>
    <dgm:pt modelId="{45AF0BC1-BAE4-415B-824C-D7EB2D16FB89}" type="parTrans" cxnId="{BF71E164-85A0-4728-9E45-34D5A789376C}">
      <dgm:prSet/>
      <dgm:spPr/>
      <dgm:t>
        <a:bodyPr/>
        <a:lstStyle/>
        <a:p>
          <a:endParaRPr lang="en-GB"/>
        </a:p>
      </dgm:t>
    </dgm:pt>
    <dgm:pt modelId="{5DEA630B-2E82-40D9-90EE-8588A088C1DA}" type="sibTrans" cxnId="{BF71E164-85A0-4728-9E45-34D5A789376C}">
      <dgm:prSet/>
      <dgm:spPr/>
      <dgm:t>
        <a:bodyPr/>
        <a:lstStyle/>
        <a:p>
          <a:endParaRPr lang="en-GB"/>
        </a:p>
      </dgm:t>
    </dgm:pt>
    <dgm:pt modelId="{6DCD8A96-AB5E-4D46-81CE-A58B060935C4}">
      <dgm:prSet phldrT="[Text]" phldr="1"/>
      <dgm:spPr/>
      <dgm:t>
        <a:bodyPr/>
        <a:lstStyle/>
        <a:p>
          <a:endParaRPr lang="en-GB"/>
        </a:p>
      </dgm:t>
    </dgm:pt>
    <dgm:pt modelId="{204E2C6E-8BD7-4DF5-A381-2D79DA9670D0}" type="parTrans" cxnId="{CD2531F3-7B76-488F-B188-AC0733D2B615}">
      <dgm:prSet/>
      <dgm:spPr/>
      <dgm:t>
        <a:bodyPr/>
        <a:lstStyle/>
        <a:p>
          <a:endParaRPr lang="en-GB"/>
        </a:p>
      </dgm:t>
    </dgm:pt>
    <dgm:pt modelId="{06B2A31F-D85D-44A7-9B88-053DE72C3F9D}" type="sibTrans" cxnId="{CD2531F3-7B76-488F-B188-AC0733D2B615}">
      <dgm:prSet/>
      <dgm:spPr/>
      <dgm:t>
        <a:bodyPr/>
        <a:lstStyle/>
        <a:p>
          <a:endParaRPr lang="en-GB"/>
        </a:p>
      </dgm:t>
    </dgm:pt>
    <dgm:pt modelId="{256BC990-B298-4E62-8962-F7F16E75DF91}">
      <dgm:prSet phldrT="[Text]" phldr="1"/>
      <dgm:spPr/>
      <dgm:t>
        <a:bodyPr/>
        <a:lstStyle/>
        <a:p>
          <a:endParaRPr lang="en-GB"/>
        </a:p>
      </dgm:t>
    </dgm:pt>
    <dgm:pt modelId="{D28258F3-5DC4-48F9-8E73-865901F93A47}" type="parTrans" cxnId="{DA22C8D3-F94E-4342-9826-3AE6B0FC4CC4}">
      <dgm:prSet/>
      <dgm:spPr/>
      <dgm:t>
        <a:bodyPr/>
        <a:lstStyle/>
        <a:p>
          <a:endParaRPr lang="en-GB"/>
        </a:p>
      </dgm:t>
    </dgm:pt>
    <dgm:pt modelId="{35A936E4-C10B-4043-9C6C-B035762DC000}" type="sibTrans" cxnId="{DA22C8D3-F94E-4342-9826-3AE6B0FC4CC4}">
      <dgm:prSet/>
      <dgm:spPr/>
      <dgm:t>
        <a:bodyPr/>
        <a:lstStyle/>
        <a:p>
          <a:endParaRPr lang="en-GB"/>
        </a:p>
      </dgm:t>
    </dgm:pt>
    <dgm:pt modelId="{FA859996-1D8A-4FF1-9919-8968D82CC9E1}" type="pres">
      <dgm:prSet presAssocID="{F8F0A606-6E6F-4AA3-B424-22B234CA08F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6EB430E-D5CE-42D9-AB22-2EE948C1DADB}" type="pres">
      <dgm:prSet presAssocID="{5EFF7E31-6BA0-4617-A5CA-27436041A607}" presName="gear1" presStyleLbl="node1" presStyleIdx="0" presStyleCnt="3">
        <dgm:presLayoutVars>
          <dgm:chMax val="1"/>
          <dgm:bulletEnabled val="1"/>
        </dgm:presLayoutVars>
      </dgm:prSet>
      <dgm:spPr/>
    </dgm:pt>
    <dgm:pt modelId="{358CDD6B-C611-45BC-A471-12A94A728AD6}" type="pres">
      <dgm:prSet presAssocID="{5EFF7E31-6BA0-4617-A5CA-27436041A607}" presName="gear1srcNode" presStyleLbl="node1" presStyleIdx="0" presStyleCnt="3"/>
      <dgm:spPr/>
    </dgm:pt>
    <dgm:pt modelId="{7470EB59-61A5-499C-8D07-8F3DEF6797BE}" type="pres">
      <dgm:prSet presAssocID="{5EFF7E31-6BA0-4617-A5CA-27436041A607}" presName="gear1dstNode" presStyleLbl="node1" presStyleIdx="0" presStyleCnt="3"/>
      <dgm:spPr/>
    </dgm:pt>
    <dgm:pt modelId="{F724C9C1-A19F-4097-92BD-8A78F9463AAB}" type="pres">
      <dgm:prSet presAssocID="{6DCD8A96-AB5E-4D46-81CE-A58B060935C4}" presName="gear2" presStyleLbl="node1" presStyleIdx="1" presStyleCnt="3">
        <dgm:presLayoutVars>
          <dgm:chMax val="1"/>
          <dgm:bulletEnabled val="1"/>
        </dgm:presLayoutVars>
      </dgm:prSet>
      <dgm:spPr/>
    </dgm:pt>
    <dgm:pt modelId="{716580A4-61D0-4744-8947-1D2C61F5DE59}" type="pres">
      <dgm:prSet presAssocID="{6DCD8A96-AB5E-4D46-81CE-A58B060935C4}" presName="gear2srcNode" presStyleLbl="node1" presStyleIdx="1" presStyleCnt="3"/>
      <dgm:spPr/>
    </dgm:pt>
    <dgm:pt modelId="{259E7B05-4AA0-4EC9-AFC7-D5C77A6A50EB}" type="pres">
      <dgm:prSet presAssocID="{6DCD8A96-AB5E-4D46-81CE-A58B060935C4}" presName="gear2dstNode" presStyleLbl="node1" presStyleIdx="1" presStyleCnt="3"/>
      <dgm:spPr/>
    </dgm:pt>
    <dgm:pt modelId="{91F14F3E-8950-40BB-BD78-4C18DACB3BF4}" type="pres">
      <dgm:prSet presAssocID="{256BC990-B298-4E62-8962-F7F16E75DF91}" presName="gear3" presStyleLbl="node1" presStyleIdx="2" presStyleCnt="3"/>
      <dgm:spPr/>
    </dgm:pt>
    <dgm:pt modelId="{D5D2DA76-D35D-4627-AA0E-E66215202F4B}" type="pres">
      <dgm:prSet presAssocID="{256BC990-B298-4E62-8962-F7F16E75DF9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852C7E90-5C62-4FF1-ACFD-F5E8A42735CB}" type="pres">
      <dgm:prSet presAssocID="{256BC990-B298-4E62-8962-F7F16E75DF91}" presName="gear3srcNode" presStyleLbl="node1" presStyleIdx="2" presStyleCnt="3"/>
      <dgm:spPr/>
    </dgm:pt>
    <dgm:pt modelId="{A8BBC7F6-84DA-4019-91F2-C109B7BD6E4A}" type="pres">
      <dgm:prSet presAssocID="{256BC990-B298-4E62-8962-F7F16E75DF91}" presName="gear3dstNode" presStyleLbl="node1" presStyleIdx="2" presStyleCnt="3"/>
      <dgm:spPr/>
    </dgm:pt>
    <dgm:pt modelId="{32E8C3D4-772D-4445-95F7-D09E93DD9712}" type="pres">
      <dgm:prSet presAssocID="{5DEA630B-2E82-40D9-90EE-8588A088C1DA}" presName="connector1" presStyleLbl="sibTrans2D1" presStyleIdx="0" presStyleCnt="3"/>
      <dgm:spPr/>
    </dgm:pt>
    <dgm:pt modelId="{AEAE73B5-F477-4C04-8399-1B72F9A39D5B}" type="pres">
      <dgm:prSet presAssocID="{06B2A31F-D85D-44A7-9B88-053DE72C3F9D}" presName="connector2" presStyleLbl="sibTrans2D1" presStyleIdx="1" presStyleCnt="3"/>
      <dgm:spPr/>
    </dgm:pt>
    <dgm:pt modelId="{4281D6DC-FB75-4B84-8F7D-5ED8EBB19F58}" type="pres">
      <dgm:prSet presAssocID="{35A936E4-C10B-4043-9C6C-B035762DC000}" presName="connector3" presStyleLbl="sibTrans2D1" presStyleIdx="2" presStyleCnt="3"/>
      <dgm:spPr/>
    </dgm:pt>
  </dgm:ptLst>
  <dgm:cxnLst>
    <dgm:cxn modelId="{3CCBB8A6-E44D-40EC-AAA7-9D8EE5275AE6}" type="presOf" srcId="{256BC990-B298-4E62-8962-F7F16E75DF91}" destId="{91F14F3E-8950-40BB-BD78-4C18DACB3BF4}" srcOrd="0" destOrd="0" presId="urn:microsoft.com/office/officeart/2005/8/layout/gear1"/>
    <dgm:cxn modelId="{6E5A18B6-BFC6-4A4F-85CF-EF59063BA56E}" type="presOf" srcId="{5DEA630B-2E82-40D9-90EE-8588A088C1DA}" destId="{32E8C3D4-772D-4445-95F7-D09E93DD9712}" srcOrd="0" destOrd="0" presId="urn:microsoft.com/office/officeart/2005/8/layout/gear1"/>
    <dgm:cxn modelId="{8EE1A436-41B1-45C2-91E6-5BE644C1C2FA}" type="presOf" srcId="{35A936E4-C10B-4043-9C6C-B035762DC000}" destId="{4281D6DC-FB75-4B84-8F7D-5ED8EBB19F58}" srcOrd="0" destOrd="0" presId="urn:microsoft.com/office/officeart/2005/8/layout/gear1"/>
    <dgm:cxn modelId="{DA22C8D3-F94E-4342-9826-3AE6B0FC4CC4}" srcId="{F8F0A606-6E6F-4AA3-B424-22B234CA08F1}" destId="{256BC990-B298-4E62-8962-F7F16E75DF91}" srcOrd="2" destOrd="0" parTransId="{D28258F3-5DC4-48F9-8E73-865901F93A47}" sibTransId="{35A936E4-C10B-4043-9C6C-B035762DC000}"/>
    <dgm:cxn modelId="{4D07ED2A-32F0-4D11-8CAA-9C3322BA6A41}" type="presOf" srcId="{6DCD8A96-AB5E-4D46-81CE-A58B060935C4}" destId="{716580A4-61D0-4744-8947-1D2C61F5DE59}" srcOrd="1" destOrd="0" presId="urn:microsoft.com/office/officeart/2005/8/layout/gear1"/>
    <dgm:cxn modelId="{C80A1268-259D-44A1-B881-5000D0D57958}" type="presOf" srcId="{256BC990-B298-4E62-8962-F7F16E75DF91}" destId="{D5D2DA76-D35D-4627-AA0E-E66215202F4B}" srcOrd="1" destOrd="0" presId="urn:microsoft.com/office/officeart/2005/8/layout/gear1"/>
    <dgm:cxn modelId="{7CCAC01B-7915-4BFE-A0F6-7B70EC186C2B}" type="presOf" srcId="{6DCD8A96-AB5E-4D46-81CE-A58B060935C4}" destId="{259E7B05-4AA0-4EC9-AFC7-D5C77A6A50EB}" srcOrd="2" destOrd="0" presId="urn:microsoft.com/office/officeart/2005/8/layout/gear1"/>
    <dgm:cxn modelId="{B7E13B0E-5790-456C-8CAF-FFEA8DD36921}" type="presOf" srcId="{06B2A31F-D85D-44A7-9B88-053DE72C3F9D}" destId="{AEAE73B5-F477-4C04-8399-1B72F9A39D5B}" srcOrd="0" destOrd="0" presId="urn:microsoft.com/office/officeart/2005/8/layout/gear1"/>
    <dgm:cxn modelId="{504E4713-BC63-4B15-9CDC-3C440AAC3C0E}" type="presOf" srcId="{6DCD8A96-AB5E-4D46-81CE-A58B060935C4}" destId="{F724C9C1-A19F-4097-92BD-8A78F9463AAB}" srcOrd="0" destOrd="0" presId="urn:microsoft.com/office/officeart/2005/8/layout/gear1"/>
    <dgm:cxn modelId="{27D2828D-C2C0-42B8-A4DB-3ADFFE990465}" type="presOf" srcId="{256BC990-B298-4E62-8962-F7F16E75DF91}" destId="{852C7E90-5C62-4FF1-ACFD-F5E8A42735CB}" srcOrd="2" destOrd="0" presId="urn:microsoft.com/office/officeart/2005/8/layout/gear1"/>
    <dgm:cxn modelId="{25130EE9-5DA9-4E15-A61B-AAC306CECF68}" type="presOf" srcId="{5EFF7E31-6BA0-4617-A5CA-27436041A607}" destId="{E6EB430E-D5CE-42D9-AB22-2EE948C1DADB}" srcOrd="0" destOrd="0" presId="urn:microsoft.com/office/officeart/2005/8/layout/gear1"/>
    <dgm:cxn modelId="{CD2531F3-7B76-488F-B188-AC0733D2B615}" srcId="{F8F0A606-6E6F-4AA3-B424-22B234CA08F1}" destId="{6DCD8A96-AB5E-4D46-81CE-A58B060935C4}" srcOrd="1" destOrd="0" parTransId="{204E2C6E-8BD7-4DF5-A381-2D79DA9670D0}" sibTransId="{06B2A31F-D85D-44A7-9B88-053DE72C3F9D}"/>
    <dgm:cxn modelId="{44E0C41F-5D59-4C87-921B-897DDE938F9F}" type="presOf" srcId="{5EFF7E31-6BA0-4617-A5CA-27436041A607}" destId="{358CDD6B-C611-45BC-A471-12A94A728AD6}" srcOrd="1" destOrd="0" presId="urn:microsoft.com/office/officeart/2005/8/layout/gear1"/>
    <dgm:cxn modelId="{6C7FE117-DE49-4AAC-8440-0BA3BFBCA03B}" type="presOf" srcId="{F8F0A606-6E6F-4AA3-B424-22B234CA08F1}" destId="{FA859996-1D8A-4FF1-9919-8968D82CC9E1}" srcOrd="0" destOrd="0" presId="urn:microsoft.com/office/officeart/2005/8/layout/gear1"/>
    <dgm:cxn modelId="{D84DF0AC-50C7-4A06-B67C-B9EDDFABAC97}" type="presOf" srcId="{5EFF7E31-6BA0-4617-A5CA-27436041A607}" destId="{7470EB59-61A5-499C-8D07-8F3DEF6797BE}" srcOrd="2" destOrd="0" presId="urn:microsoft.com/office/officeart/2005/8/layout/gear1"/>
    <dgm:cxn modelId="{BF71E164-85A0-4728-9E45-34D5A789376C}" srcId="{F8F0A606-6E6F-4AA3-B424-22B234CA08F1}" destId="{5EFF7E31-6BA0-4617-A5CA-27436041A607}" srcOrd="0" destOrd="0" parTransId="{45AF0BC1-BAE4-415B-824C-D7EB2D16FB89}" sibTransId="{5DEA630B-2E82-40D9-90EE-8588A088C1DA}"/>
    <dgm:cxn modelId="{9CF00C87-923F-47BE-AE52-4E674F3CF592}" type="presOf" srcId="{256BC990-B298-4E62-8962-F7F16E75DF91}" destId="{A8BBC7F6-84DA-4019-91F2-C109B7BD6E4A}" srcOrd="3" destOrd="0" presId="urn:microsoft.com/office/officeart/2005/8/layout/gear1"/>
    <dgm:cxn modelId="{FE6BCC21-03C7-4F56-BEE2-54CCF62E61E1}" type="presParOf" srcId="{FA859996-1D8A-4FF1-9919-8968D82CC9E1}" destId="{E6EB430E-D5CE-42D9-AB22-2EE948C1DADB}" srcOrd="0" destOrd="0" presId="urn:microsoft.com/office/officeart/2005/8/layout/gear1"/>
    <dgm:cxn modelId="{8AC78449-F8F5-4EF5-97FF-CA4560F902E9}" type="presParOf" srcId="{FA859996-1D8A-4FF1-9919-8968D82CC9E1}" destId="{358CDD6B-C611-45BC-A471-12A94A728AD6}" srcOrd="1" destOrd="0" presId="urn:microsoft.com/office/officeart/2005/8/layout/gear1"/>
    <dgm:cxn modelId="{B9F86230-F58B-4898-95A1-A01F879ECE8D}" type="presParOf" srcId="{FA859996-1D8A-4FF1-9919-8968D82CC9E1}" destId="{7470EB59-61A5-499C-8D07-8F3DEF6797BE}" srcOrd="2" destOrd="0" presId="urn:microsoft.com/office/officeart/2005/8/layout/gear1"/>
    <dgm:cxn modelId="{A5D08441-A430-4FB0-8195-062A839B8474}" type="presParOf" srcId="{FA859996-1D8A-4FF1-9919-8968D82CC9E1}" destId="{F724C9C1-A19F-4097-92BD-8A78F9463AAB}" srcOrd="3" destOrd="0" presId="urn:microsoft.com/office/officeart/2005/8/layout/gear1"/>
    <dgm:cxn modelId="{D718A0E6-DFCA-462C-B69D-B7FCFAC6B49D}" type="presParOf" srcId="{FA859996-1D8A-4FF1-9919-8968D82CC9E1}" destId="{716580A4-61D0-4744-8947-1D2C61F5DE59}" srcOrd="4" destOrd="0" presId="urn:microsoft.com/office/officeart/2005/8/layout/gear1"/>
    <dgm:cxn modelId="{6DBC13FC-582B-4FA1-AC9A-3A11159EC9B1}" type="presParOf" srcId="{FA859996-1D8A-4FF1-9919-8968D82CC9E1}" destId="{259E7B05-4AA0-4EC9-AFC7-D5C77A6A50EB}" srcOrd="5" destOrd="0" presId="urn:microsoft.com/office/officeart/2005/8/layout/gear1"/>
    <dgm:cxn modelId="{13495859-F2FF-4219-9CE1-DDBEADB5A3F6}" type="presParOf" srcId="{FA859996-1D8A-4FF1-9919-8968D82CC9E1}" destId="{91F14F3E-8950-40BB-BD78-4C18DACB3BF4}" srcOrd="6" destOrd="0" presId="urn:microsoft.com/office/officeart/2005/8/layout/gear1"/>
    <dgm:cxn modelId="{10364A72-3CF6-4490-B82B-1FFF8B519210}" type="presParOf" srcId="{FA859996-1D8A-4FF1-9919-8968D82CC9E1}" destId="{D5D2DA76-D35D-4627-AA0E-E66215202F4B}" srcOrd="7" destOrd="0" presId="urn:microsoft.com/office/officeart/2005/8/layout/gear1"/>
    <dgm:cxn modelId="{1C60273B-AB52-4B1A-BECA-50C9A8D719E8}" type="presParOf" srcId="{FA859996-1D8A-4FF1-9919-8968D82CC9E1}" destId="{852C7E90-5C62-4FF1-ACFD-F5E8A42735CB}" srcOrd="8" destOrd="0" presId="urn:microsoft.com/office/officeart/2005/8/layout/gear1"/>
    <dgm:cxn modelId="{2F32348F-3424-49F5-8731-E71F24E311CD}" type="presParOf" srcId="{FA859996-1D8A-4FF1-9919-8968D82CC9E1}" destId="{A8BBC7F6-84DA-4019-91F2-C109B7BD6E4A}" srcOrd="9" destOrd="0" presId="urn:microsoft.com/office/officeart/2005/8/layout/gear1"/>
    <dgm:cxn modelId="{74803636-0621-4019-AAF7-41398E3A265A}" type="presParOf" srcId="{FA859996-1D8A-4FF1-9919-8968D82CC9E1}" destId="{32E8C3D4-772D-4445-95F7-D09E93DD9712}" srcOrd="10" destOrd="0" presId="urn:microsoft.com/office/officeart/2005/8/layout/gear1"/>
    <dgm:cxn modelId="{BA92521A-A3D6-4DDB-8438-B3A4E3D8DD4D}" type="presParOf" srcId="{FA859996-1D8A-4FF1-9919-8968D82CC9E1}" destId="{AEAE73B5-F477-4C04-8399-1B72F9A39D5B}" srcOrd="11" destOrd="0" presId="urn:microsoft.com/office/officeart/2005/8/layout/gear1"/>
    <dgm:cxn modelId="{76A35AB9-FA3C-4F6B-8C0C-5C12FDE880D0}" type="presParOf" srcId="{FA859996-1D8A-4FF1-9919-8968D82CC9E1}" destId="{4281D6DC-FB75-4B84-8F7D-5ED8EBB19F5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C49A13E-148E-44D5-8971-3423571AC70D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616A8068-F094-4AB4-A751-83B03973ACD5}">
      <dgm:prSet phldrT="[Text]" phldr="1"/>
      <dgm:spPr/>
      <dgm:t>
        <a:bodyPr/>
        <a:lstStyle/>
        <a:p>
          <a:endParaRPr lang="en-GB"/>
        </a:p>
      </dgm:t>
    </dgm:pt>
    <dgm:pt modelId="{8CC1E736-3FB0-43B8-A79A-C28B0AD4CB74}" type="parTrans" cxnId="{C96067B1-F875-466C-B10D-DB50704B5131}">
      <dgm:prSet/>
      <dgm:spPr/>
      <dgm:t>
        <a:bodyPr/>
        <a:lstStyle/>
        <a:p>
          <a:endParaRPr lang="en-GB"/>
        </a:p>
      </dgm:t>
    </dgm:pt>
    <dgm:pt modelId="{B56CEF19-05FB-47C5-B0F4-5FCF08C3B78E}" type="sibTrans" cxnId="{C96067B1-F875-466C-B10D-DB50704B5131}">
      <dgm:prSet/>
      <dgm:spPr/>
      <dgm:t>
        <a:bodyPr/>
        <a:lstStyle/>
        <a:p>
          <a:endParaRPr lang="en-GB"/>
        </a:p>
      </dgm:t>
    </dgm:pt>
    <dgm:pt modelId="{6D6B4062-5237-4120-BFB7-CC27D895BE45}">
      <dgm:prSet phldrT="[Text]" phldr="1"/>
      <dgm:spPr/>
      <dgm:t>
        <a:bodyPr/>
        <a:lstStyle/>
        <a:p>
          <a:endParaRPr lang="en-GB"/>
        </a:p>
      </dgm:t>
    </dgm:pt>
    <dgm:pt modelId="{94046947-38C5-4B13-8612-BF9FEB648314}" type="parTrans" cxnId="{0DBC6501-655E-4059-A08A-88C587DFDE9A}">
      <dgm:prSet/>
      <dgm:spPr/>
      <dgm:t>
        <a:bodyPr/>
        <a:lstStyle/>
        <a:p>
          <a:endParaRPr lang="en-GB"/>
        </a:p>
      </dgm:t>
    </dgm:pt>
    <dgm:pt modelId="{FCE230F4-3652-4C59-8DDC-AB230BFA2AC3}" type="sibTrans" cxnId="{0DBC6501-655E-4059-A08A-88C587DFDE9A}">
      <dgm:prSet/>
      <dgm:spPr/>
      <dgm:t>
        <a:bodyPr/>
        <a:lstStyle/>
        <a:p>
          <a:endParaRPr lang="en-GB"/>
        </a:p>
      </dgm:t>
    </dgm:pt>
    <dgm:pt modelId="{4BAAFB16-DA0F-4FB5-847B-8C110A441DE6}">
      <dgm:prSet phldrT="[Text]" phldr="1"/>
      <dgm:spPr/>
      <dgm:t>
        <a:bodyPr/>
        <a:lstStyle/>
        <a:p>
          <a:endParaRPr lang="en-GB"/>
        </a:p>
      </dgm:t>
    </dgm:pt>
    <dgm:pt modelId="{A9D38C51-6600-4A5B-825A-EF9B1D3A78C5}" type="parTrans" cxnId="{5B3AADE9-871D-4035-869E-D8B96B5AB14B}">
      <dgm:prSet/>
      <dgm:spPr/>
      <dgm:t>
        <a:bodyPr/>
        <a:lstStyle/>
        <a:p>
          <a:endParaRPr lang="en-GB"/>
        </a:p>
      </dgm:t>
    </dgm:pt>
    <dgm:pt modelId="{0F1C7521-7C70-4CF9-9D91-AD0A02E785CD}" type="sibTrans" cxnId="{5B3AADE9-871D-4035-869E-D8B96B5AB14B}">
      <dgm:prSet/>
      <dgm:spPr/>
      <dgm:t>
        <a:bodyPr/>
        <a:lstStyle/>
        <a:p>
          <a:endParaRPr lang="en-GB"/>
        </a:p>
      </dgm:t>
    </dgm:pt>
    <dgm:pt modelId="{F22658CB-1CE2-4ED8-B624-F37D28610512}">
      <dgm:prSet phldrT="[Text]" phldr="1"/>
      <dgm:spPr/>
      <dgm:t>
        <a:bodyPr/>
        <a:lstStyle/>
        <a:p>
          <a:endParaRPr lang="en-GB"/>
        </a:p>
      </dgm:t>
    </dgm:pt>
    <dgm:pt modelId="{80C1C135-0E28-4D67-B1BF-91375C322B13}" type="parTrans" cxnId="{135A031F-7D37-46BE-86E0-AE7CB245BA0C}">
      <dgm:prSet/>
      <dgm:spPr/>
      <dgm:t>
        <a:bodyPr/>
        <a:lstStyle/>
        <a:p>
          <a:endParaRPr lang="en-GB"/>
        </a:p>
      </dgm:t>
    </dgm:pt>
    <dgm:pt modelId="{DCFB2EE9-1FDD-4F84-B980-38CEAB9DA16A}" type="sibTrans" cxnId="{135A031F-7D37-46BE-86E0-AE7CB245BA0C}">
      <dgm:prSet/>
      <dgm:spPr/>
      <dgm:t>
        <a:bodyPr/>
        <a:lstStyle/>
        <a:p>
          <a:endParaRPr lang="en-GB"/>
        </a:p>
      </dgm:t>
    </dgm:pt>
    <dgm:pt modelId="{78997AC3-0A4E-4577-B948-628B1ECB3757}">
      <dgm:prSet phldrT="[Text]" phldr="1"/>
      <dgm:spPr/>
      <dgm:t>
        <a:bodyPr/>
        <a:lstStyle/>
        <a:p>
          <a:endParaRPr lang="en-GB"/>
        </a:p>
      </dgm:t>
    </dgm:pt>
    <dgm:pt modelId="{8E86184E-5FA5-4A97-8455-EA6CA50F1B81}" type="parTrans" cxnId="{9732642D-395F-45B3-B285-4BC54E7212BE}">
      <dgm:prSet/>
      <dgm:spPr/>
      <dgm:t>
        <a:bodyPr/>
        <a:lstStyle/>
        <a:p>
          <a:endParaRPr lang="en-GB"/>
        </a:p>
      </dgm:t>
    </dgm:pt>
    <dgm:pt modelId="{7BBF15E5-E4CB-4E77-921A-A6F861F88A73}" type="sibTrans" cxnId="{9732642D-395F-45B3-B285-4BC54E7212BE}">
      <dgm:prSet/>
      <dgm:spPr/>
      <dgm:t>
        <a:bodyPr/>
        <a:lstStyle/>
        <a:p>
          <a:endParaRPr lang="en-GB"/>
        </a:p>
      </dgm:t>
    </dgm:pt>
    <dgm:pt modelId="{C947E1B2-BC97-4FAB-A6B4-3FAB9283FAEA}" type="pres">
      <dgm:prSet presAssocID="{BC49A13E-148E-44D5-8971-3423571AC70D}" presName="cycle" presStyleCnt="0">
        <dgm:presLayoutVars>
          <dgm:dir/>
          <dgm:resizeHandles val="exact"/>
        </dgm:presLayoutVars>
      </dgm:prSet>
      <dgm:spPr/>
    </dgm:pt>
    <dgm:pt modelId="{4A34E0EF-BB91-4D04-9480-A47D525D2914}" type="pres">
      <dgm:prSet presAssocID="{616A8068-F094-4AB4-A751-83B03973ACD5}" presName="node" presStyleLbl="node1" presStyleIdx="0" presStyleCnt="5">
        <dgm:presLayoutVars>
          <dgm:bulletEnabled val="1"/>
        </dgm:presLayoutVars>
      </dgm:prSet>
      <dgm:spPr/>
    </dgm:pt>
    <dgm:pt modelId="{A959F1E8-FBD5-4352-9FE3-02DF55996F51}" type="pres">
      <dgm:prSet presAssocID="{616A8068-F094-4AB4-A751-83B03973ACD5}" presName="spNode" presStyleCnt="0"/>
      <dgm:spPr/>
    </dgm:pt>
    <dgm:pt modelId="{68F8548A-41DE-4746-B326-38022081E0C5}" type="pres">
      <dgm:prSet presAssocID="{B56CEF19-05FB-47C5-B0F4-5FCF08C3B78E}" presName="sibTrans" presStyleLbl="sibTrans1D1" presStyleIdx="0" presStyleCnt="5"/>
      <dgm:spPr/>
    </dgm:pt>
    <dgm:pt modelId="{DD545B15-E1E5-466E-A959-5C22922841C3}" type="pres">
      <dgm:prSet presAssocID="{6D6B4062-5237-4120-BFB7-CC27D895BE45}" presName="node" presStyleLbl="node1" presStyleIdx="1" presStyleCnt="5">
        <dgm:presLayoutVars>
          <dgm:bulletEnabled val="1"/>
        </dgm:presLayoutVars>
      </dgm:prSet>
      <dgm:spPr/>
    </dgm:pt>
    <dgm:pt modelId="{FF8C5C49-9D72-4750-9B3A-8DB49D5A377C}" type="pres">
      <dgm:prSet presAssocID="{6D6B4062-5237-4120-BFB7-CC27D895BE45}" presName="spNode" presStyleCnt="0"/>
      <dgm:spPr/>
    </dgm:pt>
    <dgm:pt modelId="{C61B9B94-3F54-4776-A1B5-D3C7920CFEF5}" type="pres">
      <dgm:prSet presAssocID="{FCE230F4-3652-4C59-8DDC-AB230BFA2AC3}" presName="sibTrans" presStyleLbl="sibTrans1D1" presStyleIdx="1" presStyleCnt="5"/>
      <dgm:spPr/>
    </dgm:pt>
    <dgm:pt modelId="{0E3BBA9B-4F71-455A-83D2-646A9B2F7321}" type="pres">
      <dgm:prSet presAssocID="{4BAAFB16-DA0F-4FB5-847B-8C110A441DE6}" presName="node" presStyleLbl="node1" presStyleIdx="2" presStyleCnt="5">
        <dgm:presLayoutVars>
          <dgm:bulletEnabled val="1"/>
        </dgm:presLayoutVars>
      </dgm:prSet>
      <dgm:spPr/>
    </dgm:pt>
    <dgm:pt modelId="{9B8B823D-AAD7-4E83-8959-707555E0A47A}" type="pres">
      <dgm:prSet presAssocID="{4BAAFB16-DA0F-4FB5-847B-8C110A441DE6}" presName="spNode" presStyleCnt="0"/>
      <dgm:spPr/>
    </dgm:pt>
    <dgm:pt modelId="{95A64B5C-7D2C-4027-9BF3-9C492FA6AA8F}" type="pres">
      <dgm:prSet presAssocID="{0F1C7521-7C70-4CF9-9D91-AD0A02E785CD}" presName="sibTrans" presStyleLbl="sibTrans1D1" presStyleIdx="2" presStyleCnt="5"/>
      <dgm:spPr/>
    </dgm:pt>
    <dgm:pt modelId="{256C558B-B4EC-4975-9BD7-B39215884492}" type="pres">
      <dgm:prSet presAssocID="{F22658CB-1CE2-4ED8-B624-F37D28610512}" presName="node" presStyleLbl="node1" presStyleIdx="3" presStyleCnt="5">
        <dgm:presLayoutVars>
          <dgm:bulletEnabled val="1"/>
        </dgm:presLayoutVars>
      </dgm:prSet>
      <dgm:spPr/>
    </dgm:pt>
    <dgm:pt modelId="{144CC3C0-DF3D-4222-A89A-180E09E7A3D9}" type="pres">
      <dgm:prSet presAssocID="{F22658CB-1CE2-4ED8-B624-F37D28610512}" presName="spNode" presStyleCnt="0"/>
      <dgm:spPr/>
    </dgm:pt>
    <dgm:pt modelId="{E7F7B3AB-7303-43BF-8A7C-7B619478F0E4}" type="pres">
      <dgm:prSet presAssocID="{DCFB2EE9-1FDD-4F84-B980-38CEAB9DA16A}" presName="sibTrans" presStyleLbl="sibTrans1D1" presStyleIdx="3" presStyleCnt="5"/>
      <dgm:spPr/>
    </dgm:pt>
    <dgm:pt modelId="{60B25929-0DAE-4BF9-93FC-7ECD85AB22AA}" type="pres">
      <dgm:prSet presAssocID="{78997AC3-0A4E-4577-B948-628B1ECB3757}" presName="node" presStyleLbl="node1" presStyleIdx="4" presStyleCnt="5">
        <dgm:presLayoutVars>
          <dgm:bulletEnabled val="1"/>
        </dgm:presLayoutVars>
      </dgm:prSet>
      <dgm:spPr/>
    </dgm:pt>
    <dgm:pt modelId="{9ACC504C-E1FC-4D6D-84C0-A7BC4E5A788B}" type="pres">
      <dgm:prSet presAssocID="{78997AC3-0A4E-4577-B948-628B1ECB3757}" presName="spNode" presStyleCnt="0"/>
      <dgm:spPr/>
    </dgm:pt>
    <dgm:pt modelId="{36A6B2B8-C700-4595-8C35-62BF8B710AB8}" type="pres">
      <dgm:prSet presAssocID="{7BBF15E5-E4CB-4E77-921A-A6F861F88A73}" presName="sibTrans" presStyleLbl="sibTrans1D1" presStyleIdx="4" presStyleCnt="5"/>
      <dgm:spPr/>
    </dgm:pt>
  </dgm:ptLst>
  <dgm:cxnLst>
    <dgm:cxn modelId="{6243FCE9-F557-4133-A111-0EF112CC18E0}" type="presOf" srcId="{BC49A13E-148E-44D5-8971-3423571AC70D}" destId="{C947E1B2-BC97-4FAB-A6B4-3FAB9283FAEA}" srcOrd="0" destOrd="0" presId="urn:microsoft.com/office/officeart/2005/8/layout/cycle5"/>
    <dgm:cxn modelId="{6C5A4631-3C97-4661-A1FD-2567CB995033}" type="presOf" srcId="{DCFB2EE9-1FDD-4F84-B980-38CEAB9DA16A}" destId="{E7F7B3AB-7303-43BF-8A7C-7B619478F0E4}" srcOrd="0" destOrd="0" presId="urn:microsoft.com/office/officeart/2005/8/layout/cycle5"/>
    <dgm:cxn modelId="{5258E82F-86B8-45A5-AECF-2B20CF5B7915}" type="presOf" srcId="{FCE230F4-3652-4C59-8DDC-AB230BFA2AC3}" destId="{C61B9B94-3F54-4776-A1B5-D3C7920CFEF5}" srcOrd="0" destOrd="0" presId="urn:microsoft.com/office/officeart/2005/8/layout/cycle5"/>
    <dgm:cxn modelId="{135A031F-7D37-46BE-86E0-AE7CB245BA0C}" srcId="{BC49A13E-148E-44D5-8971-3423571AC70D}" destId="{F22658CB-1CE2-4ED8-B624-F37D28610512}" srcOrd="3" destOrd="0" parTransId="{80C1C135-0E28-4D67-B1BF-91375C322B13}" sibTransId="{DCFB2EE9-1FDD-4F84-B980-38CEAB9DA16A}"/>
    <dgm:cxn modelId="{28E6C9A5-C8F0-414F-B50F-EE8676113B86}" type="presOf" srcId="{7BBF15E5-E4CB-4E77-921A-A6F861F88A73}" destId="{36A6B2B8-C700-4595-8C35-62BF8B710AB8}" srcOrd="0" destOrd="0" presId="urn:microsoft.com/office/officeart/2005/8/layout/cycle5"/>
    <dgm:cxn modelId="{9732642D-395F-45B3-B285-4BC54E7212BE}" srcId="{BC49A13E-148E-44D5-8971-3423571AC70D}" destId="{78997AC3-0A4E-4577-B948-628B1ECB3757}" srcOrd="4" destOrd="0" parTransId="{8E86184E-5FA5-4A97-8455-EA6CA50F1B81}" sibTransId="{7BBF15E5-E4CB-4E77-921A-A6F861F88A73}"/>
    <dgm:cxn modelId="{0DBC6501-655E-4059-A08A-88C587DFDE9A}" srcId="{BC49A13E-148E-44D5-8971-3423571AC70D}" destId="{6D6B4062-5237-4120-BFB7-CC27D895BE45}" srcOrd="1" destOrd="0" parTransId="{94046947-38C5-4B13-8612-BF9FEB648314}" sibTransId="{FCE230F4-3652-4C59-8DDC-AB230BFA2AC3}"/>
    <dgm:cxn modelId="{ACB6F842-55CC-4F32-BFB9-12DF3F2C17B3}" type="presOf" srcId="{B56CEF19-05FB-47C5-B0F4-5FCF08C3B78E}" destId="{68F8548A-41DE-4746-B326-38022081E0C5}" srcOrd="0" destOrd="0" presId="urn:microsoft.com/office/officeart/2005/8/layout/cycle5"/>
    <dgm:cxn modelId="{16827D5C-4128-4659-AB32-30B609C1AE4B}" type="presOf" srcId="{616A8068-F094-4AB4-A751-83B03973ACD5}" destId="{4A34E0EF-BB91-4D04-9480-A47D525D2914}" srcOrd="0" destOrd="0" presId="urn:microsoft.com/office/officeart/2005/8/layout/cycle5"/>
    <dgm:cxn modelId="{1EBA18A3-9DF9-485D-88E7-67BDF8227C98}" type="presOf" srcId="{78997AC3-0A4E-4577-B948-628B1ECB3757}" destId="{60B25929-0DAE-4BF9-93FC-7ECD85AB22AA}" srcOrd="0" destOrd="0" presId="urn:microsoft.com/office/officeart/2005/8/layout/cycle5"/>
    <dgm:cxn modelId="{1114CFA6-ED14-478B-8B41-A0E57C10ADAC}" type="presOf" srcId="{F22658CB-1CE2-4ED8-B624-F37D28610512}" destId="{256C558B-B4EC-4975-9BD7-B39215884492}" srcOrd="0" destOrd="0" presId="urn:microsoft.com/office/officeart/2005/8/layout/cycle5"/>
    <dgm:cxn modelId="{90DBFB7C-13A1-4D82-96EC-17B6CFD8AD1D}" type="presOf" srcId="{0F1C7521-7C70-4CF9-9D91-AD0A02E785CD}" destId="{95A64B5C-7D2C-4027-9BF3-9C492FA6AA8F}" srcOrd="0" destOrd="0" presId="urn:microsoft.com/office/officeart/2005/8/layout/cycle5"/>
    <dgm:cxn modelId="{C96067B1-F875-466C-B10D-DB50704B5131}" srcId="{BC49A13E-148E-44D5-8971-3423571AC70D}" destId="{616A8068-F094-4AB4-A751-83B03973ACD5}" srcOrd="0" destOrd="0" parTransId="{8CC1E736-3FB0-43B8-A79A-C28B0AD4CB74}" sibTransId="{B56CEF19-05FB-47C5-B0F4-5FCF08C3B78E}"/>
    <dgm:cxn modelId="{4F90DD69-3CB6-4B60-B124-6131384E3E7B}" type="presOf" srcId="{4BAAFB16-DA0F-4FB5-847B-8C110A441DE6}" destId="{0E3BBA9B-4F71-455A-83D2-646A9B2F7321}" srcOrd="0" destOrd="0" presId="urn:microsoft.com/office/officeart/2005/8/layout/cycle5"/>
    <dgm:cxn modelId="{94789199-D7D6-4674-A772-2EFB59CA2970}" type="presOf" srcId="{6D6B4062-5237-4120-BFB7-CC27D895BE45}" destId="{DD545B15-E1E5-466E-A959-5C22922841C3}" srcOrd="0" destOrd="0" presId="urn:microsoft.com/office/officeart/2005/8/layout/cycle5"/>
    <dgm:cxn modelId="{5B3AADE9-871D-4035-869E-D8B96B5AB14B}" srcId="{BC49A13E-148E-44D5-8971-3423571AC70D}" destId="{4BAAFB16-DA0F-4FB5-847B-8C110A441DE6}" srcOrd="2" destOrd="0" parTransId="{A9D38C51-6600-4A5B-825A-EF9B1D3A78C5}" sibTransId="{0F1C7521-7C70-4CF9-9D91-AD0A02E785CD}"/>
    <dgm:cxn modelId="{35DD087C-B8A5-4A43-B66B-7F1115B9A60C}" type="presParOf" srcId="{C947E1B2-BC97-4FAB-A6B4-3FAB9283FAEA}" destId="{4A34E0EF-BB91-4D04-9480-A47D525D2914}" srcOrd="0" destOrd="0" presId="urn:microsoft.com/office/officeart/2005/8/layout/cycle5"/>
    <dgm:cxn modelId="{BEB11D85-FC79-4C2F-8C35-FAE5E6FB1A49}" type="presParOf" srcId="{C947E1B2-BC97-4FAB-A6B4-3FAB9283FAEA}" destId="{A959F1E8-FBD5-4352-9FE3-02DF55996F51}" srcOrd="1" destOrd="0" presId="urn:microsoft.com/office/officeart/2005/8/layout/cycle5"/>
    <dgm:cxn modelId="{DF99AF7A-5F12-4A37-A80F-6E306FAFB65A}" type="presParOf" srcId="{C947E1B2-BC97-4FAB-A6B4-3FAB9283FAEA}" destId="{68F8548A-41DE-4746-B326-38022081E0C5}" srcOrd="2" destOrd="0" presId="urn:microsoft.com/office/officeart/2005/8/layout/cycle5"/>
    <dgm:cxn modelId="{5908EE8B-8EC1-478D-97ED-C789FC48BCBE}" type="presParOf" srcId="{C947E1B2-BC97-4FAB-A6B4-3FAB9283FAEA}" destId="{DD545B15-E1E5-466E-A959-5C22922841C3}" srcOrd="3" destOrd="0" presId="urn:microsoft.com/office/officeart/2005/8/layout/cycle5"/>
    <dgm:cxn modelId="{2470EB23-850D-4799-9475-61DC1673835A}" type="presParOf" srcId="{C947E1B2-BC97-4FAB-A6B4-3FAB9283FAEA}" destId="{FF8C5C49-9D72-4750-9B3A-8DB49D5A377C}" srcOrd="4" destOrd="0" presId="urn:microsoft.com/office/officeart/2005/8/layout/cycle5"/>
    <dgm:cxn modelId="{BA8E3021-61AE-4B04-A4EC-407644E5ACAC}" type="presParOf" srcId="{C947E1B2-BC97-4FAB-A6B4-3FAB9283FAEA}" destId="{C61B9B94-3F54-4776-A1B5-D3C7920CFEF5}" srcOrd="5" destOrd="0" presId="urn:microsoft.com/office/officeart/2005/8/layout/cycle5"/>
    <dgm:cxn modelId="{BA8567AA-62B6-4C1D-8CD9-1B643F7990B2}" type="presParOf" srcId="{C947E1B2-BC97-4FAB-A6B4-3FAB9283FAEA}" destId="{0E3BBA9B-4F71-455A-83D2-646A9B2F7321}" srcOrd="6" destOrd="0" presId="urn:microsoft.com/office/officeart/2005/8/layout/cycle5"/>
    <dgm:cxn modelId="{83AFE27E-07DF-4CFC-989C-8365FD632093}" type="presParOf" srcId="{C947E1B2-BC97-4FAB-A6B4-3FAB9283FAEA}" destId="{9B8B823D-AAD7-4E83-8959-707555E0A47A}" srcOrd="7" destOrd="0" presId="urn:microsoft.com/office/officeart/2005/8/layout/cycle5"/>
    <dgm:cxn modelId="{EB621D8C-7E3F-4B81-B0BF-08F1D272F29B}" type="presParOf" srcId="{C947E1B2-BC97-4FAB-A6B4-3FAB9283FAEA}" destId="{95A64B5C-7D2C-4027-9BF3-9C492FA6AA8F}" srcOrd="8" destOrd="0" presId="urn:microsoft.com/office/officeart/2005/8/layout/cycle5"/>
    <dgm:cxn modelId="{882E6BBE-F5E0-42EB-91B9-8E2651646781}" type="presParOf" srcId="{C947E1B2-BC97-4FAB-A6B4-3FAB9283FAEA}" destId="{256C558B-B4EC-4975-9BD7-B39215884492}" srcOrd="9" destOrd="0" presId="urn:microsoft.com/office/officeart/2005/8/layout/cycle5"/>
    <dgm:cxn modelId="{8990F801-23D0-40B7-A045-7B2FC20EB206}" type="presParOf" srcId="{C947E1B2-BC97-4FAB-A6B4-3FAB9283FAEA}" destId="{144CC3C0-DF3D-4222-A89A-180E09E7A3D9}" srcOrd="10" destOrd="0" presId="urn:microsoft.com/office/officeart/2005/8/layout/cycle5"/>
    <dgm:cxn modelId="{D7198532-B057-479B-ABAE-39ECFD268BE7}" type="presParOf" srcId="{C947E1B2-BC97-4FAB-A6B4-3FAB9283FAEA}" destId="{E7F7B3AB-7303-43BF-8A7C-7B619478F0E4}" srcOrd="11" destOrd="0" presId="urn:microsoft.com/office/officeart/2005/8/layout/cycle5"/>
    <dgm:cxn modelId="{477F3FB0-574D-4ECD-8328-A8F4ABA3BDFD}" type="presParOf" srcId="{C947E1B2-BC97-4FAB-A6B4-3FAB9283FAEA}" destId="{60B25929-0DAE-4BF9-93FC-7ECD85AB22AA}" srcOrd="12" destOrd="0" presId="urn:microsoft.com/office/officeart/2005/8/layout/cycle5"/>
    <dgm:cxn modelId="{2465E472-B523-4DAC-A40C-C1783C57002D}" type="presParOf" srcId="{C947E1B2-BC97-4FAB-A6B4-3FAB9283FAEA}" destId="{9ACC504C-E1FC-4D6D-84C0-A7BC4E5A788B}" srcOrd="13" destOrd="0" presId="urn:microsoft.com/office/officeart/2005/8/layout/cycle5"/>
    <dgm:cxn modelId="{AE4F9932-8A16-4A23-8FCF-2DFFA94390AC}" type="presParOf" srcId="{C947E1B2-BC97-4FAB-A6B4-3FAB9283FAEA}" destId="{36A6B2B8-C700-4595-8C35-62BF8B710AB8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B498A2E-5C18-4467-8D98-8116D944D0B2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2ACC6CC4-2F3E-410E-B72D-F5CB8CA3B0DC}">
      <dgm:prSet phldrT="[Text]" phldr="1"/>
      <dgm:spPr/>
      <dgm:t>
        <a:bodyPr/>
        <a:lstStyle/>
        <a:p>
          <a:endParaRPr lang="en-GB"/>
        </a:p>
      </dgm:t>
    </dgm:pt>
    <dgm:pt modelId="{575F38D2-909B-4D95-9AC3-948530B8C938}" type="parTrans" cxnId="{0402E9AA-D9A6-4594-9859-EB7D6E1200E0}">
      <dgm:prSet/>
      <dgm:spPr/>
      <dgm:t>
        <a:bodyPr/>
        <a:lstStyle/>
        <a:p>
          <a:endParaRPr lang="en-GB"/>
        </a:p>
      </dgm:t>
    </dgm:pt>
    <dgm:pt modelId="{591EB1B2-0DE1-4C7F-9AB9-025AF7F407B8}" type="sibTrans" cxnId="{0402E9AA-D9A6-4594-9859-EB7D6E1200E0}">
      <dgm:prSet/>
      <dgm:spPr/>
      <dgm:t>
        <a:bodyPr/>
        <a:lstStyle/>
        <a:p>
          <a:endParaRPr lang="en-GB"/>
        </a:p>
      </dgm:t>
    </dgm:pt>
    <dgm:pt modelId="{75138879-EE1C-446B-A5CD-CBAC3D9AB7E5}">
      <dgm:prSet phldrT="[Text]" phldr="1"/>
      <dgm:spPr/>
      <dgm:t>
        <a:bodyPr/>
        <a:lstStyle/>
        <a:p>
          <a:endParaRPr lang="en-GB"/>
        </a:p>
      </dgm:t>
    </dgm:pt>
    <dgm:pt modelId="{0BCCDAD3-EA95-425C-917C-27C5A1F11DC2}" type="parTrans" cxnId="{A2EC10F9-8CA6-4ACD-A50E-011DC707F7BA}">
      <dgm:prSet/>
      <dgm:spPr/>
      <dgm:t>
        <a:bodyPr/>
        <a:lstStyle/>
        <a:p>
          <a:endParaRPr lang="en-GB"/>
        </a:p>
      </dgm:t>
    </dgm:pt>
    <dgm:pt modelId="{39FA5067-989A-4F77-AD8C-B33F5B5AF17E}" type="sibTrans" cxnId="{A2EC10F9-8CA6-4ACD-A50E-011DC707F7BA}">
      <dgm:prSet/>
      <dgm:spPr/>
      <dgm:t>
        <a:bodyPr/>
        <a:lstStyle/>
        <a:p>
          <a:endParaRPr lang="en-GB"/>
        </a:p>
      </dgm:t>
    </dgm:pt>
    <dgm:pt modelId="{A69AFB47-B94E-4DBC-AA2A-5BF3D136CFFC}">
      <dgm:prSet phldrT="[Text]" phldr="1"/>
      <dgm:spPr/>
      <dgm:t>
        <a:bodyPr/>
        <a:lstStyle/>
        <a:p>
          <a:endParaRPr lang="en-GB"/>
        </a:p>
      </dgm:t>
    </dgm:pt>
    <dgm:pt modelId="{6B33AFBE-CB15-437C-8260-1D0D00FC9F2A}" type="parTrans" cxnId="{B9084360-EBFE-4636-B4C2-849BE05F54B8}">
      <dgm:prSet/>
      <dgm:spPr/>
      <dgm:t>
        <a:bodyPr/>
        <a:lstStyle/>
        <a:p>
          <a:endParaRPr lang="en-GB"/>
        </a:p>
      </dgm:t>
    </dgm:pt>
    <dgm:pt modelId="{B1189D16-ECC3-45A3-ABEC-48435FBBC2A2}" type="sibTrans" cxnId="{B9084360-EBFE-4636-B4C2-849BE05F54B8}">
      <dgm:prSet/>
      <dgm:spPr/>
      <dgm:t>
        <a:bodyPr/>
        <a:lstStyle/>
        <a:p>
          <a:endParaRPr lang="en-GB"/>
        </a:p>
      </dgm:t>
    </dgm:pt>
    <dgm:pt modelId="{12D97363-04F2-431E-A9C2-385282824938}">
      <dgm:prSet phldrT="[Text]" phldr="1"/>
      <dgm:spPr/>
      <dgm:t>
        <a:bodyPr/>
        <a:lstStyle/>
        <a:p>
          <a:endParaRPr lang="en-GB"/>
        </a:p>
      </dgm:t>
    </dgm:pt>
    <dgm:pt modelId="{31F9D7DA-6ED8-4847-8739-FC98AB206D21}" type="parTrans" cxnId="{438F11E1-22CD-4023-A78E-A5C8C56A1C68}">
      <dgm:prSet/>
      <dgm:spPr/>
      <dgm:t>
        <a:bodyPr/>
        <a:lstStyle/>
        <a:p>
          <a:endParaRPr lang="en-GB"/>
        </a:p>
      </dgm:t>
    </dgm:pt>
    <dgm:pt modelId="{36389C7F-15D4-41A0-BF72-4668F86CFB29}" type="sibTrans" cxnId="{438F11E1-22CD-4023-A78E-A5C8C56A1C68}">
      <dgm:prSet/>
      <dgm:spPr/>
      <dgm:t>
        <a:bodyPr/>
        <a:lstStyle/>
        <a:p>
          <a:endParaRPr lang="en-GB"/>
        </a:p>
      </dgm:t>
    </dgm:pt>
    <dgm:pt modelId="{45E1BBF6-DECC-414F-B9FC-99164B3328EF}" type="pres">
      <dgm:prSet presAssocID="{1B498A2E-5C18-4467-8D98-8116D944D0B2}" presName="Name0" presStyleCnt="0">
        <dgm:presLayoutVars>
          <dgm:chMax val="7"/>
          <dgm:resizeHandles val="exact"/>
        </dgm:presLayoutVars>
      </dgm:prSet>
      <dgm:spPr/>
    </dgm:pt>
    <dgm:pt modelId="{0C0E2868-F8FD-430E-A6EB-2C8F2521DECD}" type="pres">
      <dgm:prSet presAssocID="{1B498A2E-5C18-4467-8D98-8116D944D0B2}" presName="comp1" presStyleCnt="0"/>
      <dgm:spPr/>
    </dgm:pt>
    <dgm:pt modelId="{B944573D-5578-4849-98B5-E68200481C27}" type="pres">
      <dgm:prSet presAssocID="{1B498A2E-5C18-4467-8D98-8116D944D0B2}" presName="circle1" presStyleLbl="node1" presStyleIdx="0" presStyleCnt="4"/>
      <dgm:spPr/>
    </dgm:pt>
    <dgm:pt modelId="{4A7CD30E-A315-47AE-9FFC-0D136EAB7066}" type="pres">
      <dgm:prSet presAssocID="{1B498A2E-5C18-4467-8D98-8116D944D0B2}" presName="c1text" presStyleLbl="node1" presStyleIdx="0" presStyleCnt="4">
        <dgm:presLayoutVars>
          <dgm:bulletEnabled val="1"/>
        </dgm:presLayoutVars>
      </dgm:prSet>
      <dgm:spPr/>
    </dgm:pt>
    <dgm:pt modelId="{328AF5A4-9854-4112-8D06-AC867E0F39C8}" type="pres">
      <dgm:prSet presAssocID="{1B498A2E-5C18-4467-8D98-8116D944D0B2}" presName="comp2" presStyleCnt="0"/>
      <dgm:spPr/>
    </dgm:pt>
    <dgm:pt modelId="{EC434A31-DC0B-4C55-A956-D7796A000F64}" type="pres">
      <dgm:prSet presAssocID="{1B498A2E-5C18-4467-8D98-8116D944D0B2}" presName="circle2" presStyleLbl="node1" presStyleIdx="1" presStyleCnt="4"/>
      <dgm:spPr/>
    </dgm:pt>
    <dgm:pt modelId="{1E30EF4C-C298-493F-94D1-2309A28D4183}" type="pres">
      <dgm:prSet presAssocID="{1B498A2E-5C18-4467-8D98-8116D944D0B2}" presName="c2text" presStyleLbl="node1" presStyleIdx="1" presStyleCnt="4">
        <dgm:presLayoutVars>
          <dgm:bulletEnabled val="1"/>
        </dgm:presLayoutVars>
      </dgm:prSet>
      <dgm:spPr/>
    </dgm:pt>
    <dgm:pt modelId="{8DD19A70-F572-4184-8BE1-67CA8D619878}" type="pres">
      <dgm:prSet presAssocID="{1B498A2E-5C18-4467-8D98-8116D944D0B2}" presName="comp3" presStyleCnt="0"/>
      <dgm:spPr/>
    </dgm:pt>
    <dgm:pt modelId="{D9AA06E5-D847-4900-8BC2-730B55A78760}" type="pres">
      <dgm:prSet presAssocID="{1B498A2E-5C18-4467-8D98-8116D944D0B2}" presName="circle3" presStyleLbl="node1" presStyleIdx="2" presStyleCnt="4"/>
      <dgm:spPr/>
    </dgm:pt>
    <dgm:pt modelId="{CC11A1AE-40E6-4ED8-9D6F-204132796F39}" type="pres">
      <dgm:prSet presAssocID="{1B498A2E-5C18-4467-8D98-8116D944D0B2}" presName="c3text" presStyleLbl="node1" presStyleIdx="2" presStyleCnt="4">
        <dgm:presLayoutVars>
          <dgm:bulletEnabled val="1"/>
        </dgm:presLayoutVars>
      </dgm:prSet>
      <dgm:spPr/>
    </dgm:pt>
    <dgm:pt modelId="{FE4F44B1-068D-4663-A16A-F8CFE6AFD867}" type="pres">
      <dgm:prSet presAssocID="{1B498A2E-5C18-4467-8D98-8116D944D0B2}" presName="comp4" presStyleCnt="0"/>
      <dgm:spPr/>
    </dgm:pt>
    <dgm:pt modelId="{7B59C152-DBC5-4149-B11B-C3501C9D5B25}" type="pres">
      <dgm:prSet presAssocID="{1B498A2E-5C18-4467-8D98-8116D944D0B2}" presName="circle4" presStyleLbl="node1" presStyleIdx="3" presStyleCnt="4"/>
      <dgm:spPr/>
    </dgm:pt>
    <dgm:pt modelId="{A5262182-87C7-4958-BA02-60C848F48A7D}" type="pres">
      <dgm:prSet presAssocID="{1B498A2E-5C18-4467-8D98-8116D944D0B2}" presName="c4text" presStyleLbl="node1" presStyleIdx="3" presStyleCnt="4">
        <dgm:presLayoutVars>
          <dgm:bulletEnabled val="1"/>
        </dgm:presLayoutVars>
      </dgm:prSet>
      <dgm:spPr/>
    </dgm:pt>
  </dgm:ptLst>
  <dgm:cxnLst>
    <dgm:cxn modelId="{CDFA59B0-D96F-4274-ADEB-28A98B2D63E3}" type="presOf" srcId="{12D97363-04F2-431E-A9C2-385282824938}" destId="{7B59C152-DBC5-4149-B11B-C3501C9D5B25}" srcOrd="0" destOrd="0" presId="urn:microsoft.com/office/officeart/2005/8/layout/venn2"/>
    <dgm:cxn modelId="{438F11E1-22CD-4023-A78E-A5C8C56A1C68}" srcId="{1B498A2E-5C18-4467-8D98-8116D944D0B2}" destId="{12D97363-04F2-431E-A9C2-385282824938}" srcOrd="3" destOrd="0" parTransId="{31F9D7DA-6ED8-4847-8739-FC98AB206D21}" sibTransId="{36389C7F-15D4-41A0-BF72-4668F86CFB29}"/>
    <dgm:cxn modelId="{B9084360-EBFE-4636-B4C2-849BE05F54B8}" srcId="{1B498A2E-5C18-4467-8D98-8116D944D0B2}" destId="{A69AFB47-B94E-4DBC-AA2A-5BF3D136CFFC}" srcOrd="2" destOrd="0" parTransId="{6B33AFBE-CB15-437C-8260-1D0D00FC9F2A}" sibTransId="{B1189D16-ECC3-45A3-ABEC-48435FBBC2A2}"/>
    <dgm:cxn modelId="{BB76D810-47DC-4DC8-892C-470ECAB92925}" type="presOf" srcId="{A69AFB47-B94E-4DBC-AA2A-5BF3D136CFFC}" destId="{CC11A1AE-40E6-4ED8-9D6F-204132796F39}" srcOrd="1" destOrd="0" presId="urn:microsoft.com/office/officeart/2005/8/layout/venn2"/>
    <dgm:cxn modelId="{0402E9AA-D9A6-4594-9859-EB7D6E1200E0}" srcId="{1B498A2E-5C18-4467-8D98-8116D944D0B2}" destId="{2ACC6CC4-2F3E-410E-B72D-F5CB8CA3B0DC}" srcOrd="0" destOrd="0" parTransId="{575F38D2-909B-4D95-9AC3-948530B8C938}" sibTransId="{591EB1B2-0DE1-4C7F-9AB9-025AF7F407B8}"/>
    <dgm:cxn modelId="{99948946-BD87-4E89-A4EE-0386AB820A23}" type="presOf" srcId="{12D97363-04F2-431E-A9C2-385282824938}" destId="{A5262182-87C7-4958-BA02-60C848F48A7D}" srcOrd="1" destOrd="0" presId="urn:microsoft.com/office/officeart/2005/8/layout/venn2"/>
    <dgm:cxn modelId="{71E52A8F-B567-421C-883A-B1ACB1A580D3}" type="presOf" srcId="{75138879-EE1C-446B-A5CD-CBAC3D9AB7E5}" destId="{EC434A31-DC0B-4C55-A956-D7796A000F64}" srcOrd="0" destOrd="0" presId="urn:microsoft.com/office/officeart/2005/8/layout/venn2"/>
    <dgm:cxn modelId="{25E39B48-F7D5-4282-A1AD-C02098EB1616}" type="presOf" srcId="{A69AFB47-B94E-4DBC-AA2A-5BF3D136CFFC}" destId="{D9AA06E5-D847-4900-8BC2-730B55A78760}" srcOrd="0" destOrd="0" presId="urn:microsoft.com/office/officeart/2005/8/layout/venn2"/>
    <dgm:cxn modelId="{DF12390D-8E4E-4846-8955-889E8C85A246}" type="presOf" srcId="{2ACC6CC4-2F3E-410E-B72D-F5CB8CA3B0DC}" destId="{B944573D-5578-4849-98B5-E68200481C27}" srcOrd="0" destOrd="0" presId="urn:microsoft.com/office/officeart/2005/8/layout/venn2"/>
    <dgm:cxn modelId="{A2EC10F9-8CA6-4ACD-A50E-011DC707F7BA}" srcId="{1B498A2E-5C18-4467-8D98-8116D944D0B2}" destId="{75138879-EE1C-446B-A5CD-CBAC3D9AB7E5}" srcOrd="1" destOrd="0" parTransId="{0BCCDAD3-EA95-425C-917C-27C5A1F11DC2}" sibTransId="{39FA5067-989A-4F77-AD8C-B33F5B5AF17E}"/>
    <dgm:cxn modelId="{F723A7E6-94C9-4E65-8FD0-6AF1B010444F}" type="presOf" srcId="{75138879-EE1C-446B-A5CD-CBAC3D9AB7E5}" destId="{1E30EF4C-C298-493F-94D1-2309A28D4183}" srcOrd="1" destOrd="0" presId="urn:microsoft.com/office/officeart/2005/8/layout/venn2"/>
    <dgm:cxn modelId="{6DF86D08-BC80-48B4-93E8-D2A3064AB3F3}" type="presOf" srcId="{2ACC6CC4-2F3E-410E-B72D-F5CB8CA3B0DC}" destId="{4A7CD30E-A315-47AE-9FFC-0D136EAB7066}" srcOrd="1" destOrd="0" presId="urn:microsoft.com/office/officeart/2005/8/layout/venn2"/>
    <dgm:cxn modelId="{5BF054BF-463C-49C0-A7C7-3D05D4B67CFE}" type="presOf" srcId="{1B498A2E-5C18-4467-8D98-8116D944D0B2}" destId="{45E1BBF6-DECC-414F-B9FC-99164B3328EF}" srcOrd="0" destOrd="0" presId="urn:microsoft.com/office/officeart/2005/8/layout/venn2"/>
    <dgm:cxn modelId="{4C2AE2F9-6C48-4A23-A958-F6EACB7810DB}" type="presParOf" srcId="{45E1BBF6-DECC-414F-B9FC-99164B3328EF}" destId="{0C0E2868-F8FD-430E-A6EB-2C8F2521DECD}" srcOrd="0" destOrd="0" presId="urn:microsoft.com/office/officeart/2005/8/layout/venn2"/>
    <dgm:cxn modelId="{BE5F830F-19BB-402D-9716-94AB6921B3C6}" type="presParOf" srcId="{0C0E2868-F8FD-430E-A6EB-2C8F2521DECD}" destId="{B944573D-5578-4849-98B5-E68200481C27}" srcOrd="0" destOrd="0" presId="urn:microsoft.com/office/officeart/2005/8/layout/venn2"/>
    <dgm:cxn modelId="{6CDACF89-C968-4722-BE1B-1325D807F863}" type="presParOf" srcId="{0C0E2868-F8FD-430E-A6EB-2C8F2521DECD}" destId="{4A7CD30E-A315-47AE-9FFC-0D136EAB7066}" srcOrd="1" destOrd="0" presId="urn:microsoft.com/office/officeart/2005/8/layout/venn2"/>
    <dgm:cxn modelId="{5012397B-1C3E-43CB-8E45-BB9CBB05A132}" type="presParOf" srcId="{45E1BBF6-DECC-414F-B9FC-99164B3328EF}" destId="{328AF5A4-9854-4112-8D06-AC867E0F39C8}" srcOrd="1" destOrd="0" presId="urn:microsoft.com/office/officeart/2005/8/layout/venn2"/>
    <dgm:cxn modelId="{5494CA1F-23E1-4A8B-9ED0-41F8BFAB0DCF}" type="presParOf" srcId="{328AF5A4-9854-4112-8D06-AC867E0F39C8}" destId="{EC434A31-DC0B-4C55-A956-D7796A000F64}" srcOrd="0" destOrd="0" presId="urn:microsoft.com/office/officeart/2005/8/layout/venn2"/>
    <dgm:cxn modelId="{57BF6DA4-8F65-40D9-B0D8-536BEA2F004F}" type="presParOf" srcId="{328AF5A4-9854-4112-8D06-AC867E0F39C8}" destId="{1E30EF4C-C298-493F-94D1-2309A28D4183}" srcOrd="1" destOrd="0" presId="urn:microsoft.com/office/officeart/2005/8/layout/venn2"/>
    <dgm:cxn modelId="{2B1F2BA9-1D96-4075-8F95-6558A6198767}" type="presParOf" srcId="{45E1BBF6-DECC-414F-B9FC-99164B3328EF}" destId="{8DD19A70-F572-4184-8BE1-67CA8D619878}" srcOrd="2" destOrd="0" presId="urn:microsoft.com/office/officeart/2005/8/layout/venn2"/>
    <dgm:cxn modelId="{1B9EC69E-91B4-4082-BAB3-6F21B37913C3}" type="presParOf" srcId="{8DD19A70-F572-4184-8BE1-67CA8D619878}" destId="{D9AA06E5-D847-4900-8BC2-730B55A78760}" srcOrd="0" destOrd="0" presId="urn:microsoft.com/office/officeart/2005/8/layout/venn2"/>
    <dgm:cxn modelId="{0306B391-306A-4774-B36D-8122439DE993}" type="presParOf" srcId="{8DD19A70-F572-4184-8BE1-67CA8D619878}" destId="{CC11A1AE-40E6-4ED8-9D6F-204132796F39}" srcOrd="1" destOrd="0" presId="urn:microsoft.com/office/officeart/2005/8/layout/venn2"/>
    <dgm:cxn modelId="{E634C963-5E25-47DC-B92C-30E5AD383B0B}" type="presParOf" srcId="{45E1BBF6-DECC-414F-B9FC-99164B3328EF}" destId="{FE4F44B1-068D-4663-A16A-F8CFE6AFD867}" srcOrd="3" destOrd="0" presId="urn:microsoft.com/office/officeart/2005/8/layout/venn2"/>
    <dgm:cxn modelId="{BD3C4B6F-3F50-4B1F-A48E-B36CCDA77D01}" type="presParOf" srcId="{FE4F44B1-068D-4663-A16A-F8CFE6AFD867}" destId="{7B59C152-DBC5-4149-B11B-C3501C9D5B25}" srcOrd="0" destOrd="0" presId="urn:microsoft.com/office/officeart/2005/8/layout/venn2"/>
    <dgm:cxn modelId="{08BBDB82-F0A8-476F-BD94-866765E64B96}" type="presParOf" srcId="{FE4F44B1-068D-4663-A16A-F8CFE6AFD867}" destId="{A5262182-87C7-4958-BA02-60C848F48A7D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48F856B-81A9-48A8-BD61-06635D114E61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D8E856E3-6870-4854-9ECE-227FE58246EC}">
      <dgm:prSet phldrT="[Text]" phldr="1"/>
      <dgm:spPr/>
      <dgm:t>
        <a:bodyPr/>
        <a:lstStyle/>
        <a:p>
          <a:endParaRPr lang="en-GB"/>
        </a:p>
      </dgm:t>
    </dgm:pt>
    <dgm:pt modelId="{ACE6957F-00A8-4975-B8E9-1803477DD426}" type="parTrans" cxnId="{7BADBF3A-214E-4737-9BF7-F25C4281BB96}">
      <dgm:prSet/>
      <dgm:spPr/>
      <dgm:t>
        <a:bodyPr/>
        <a:lstStyle/>
        <a:p>
          <a:endParaRPr lang="en-GB"/>
        </a:p>
      </dgm:t>
    </dgm:pt>
    <dgm:pt modelId="{5AA864E8-55BF-4B52-8810-6D6AD9E9B3D4}" type="sibTrans" cxnId="{7BADBF3A-214E-4737-9BF7-F25C4281BB96}">
      <dgm:prSet/>
      <dgm:spPr/>
      <dgm:t>
        <a:bodyPr/>
        <a:lstStyle/>
        <a:p>
          <a:endParaRPr lang="en-GB"/>
        </a:p>
      </dgm:t>
    </dgm:pt>
    <dgm:pt modelId="{E737DB8E-0411-4381-86A5-80CD8C8D3A44}">
      <dgm:prSet phldrT="[Text]" phldr="1"/>
      <dgm:spPr/>
      <dgm:t>
        <a:bodyPr/>
        <a:lstStyle/>
        <a:p>
          <a:endParaRPr lang="en-GB"/>
        </a:p>
      </dgm:t>
    </dgm:pt>
    <dgm:pt modelId="{45734CBA-0770-4BBC-B389-944CA1096799}" type="parTrans" cxnId="{28BC4A39-C89C-42A6-BF3E-667AC042AF2B}">
      <dgm:prSet/>
      <dgm:spPr/>
      <dgm:t>
        <a:bodyPr/>
        <a:lstStyle/>
        <a:p>
          <a:endParaRPr lang="en-GB"/>
        </a:p>
      </dgm:t>
    </dgm:pt>
    <dgm:pt modelId="{A0B94DD6-3467-4799-BFA0-26A3ADD3E6D2}" type="sibTrans" cxnId="{28BC4A39-C89C-42A6-BF3E-667AC042AF2B}">
      <dgm:prSet/>
      <dgm:spPr/>
      <dgm:t>
        <a:bodyPr/>
        <a:lstStyle/>
        <a:p>
          <a:endParaRPr lang="en-GB"/>
        </a:p>
      </dgm:t>
    </dgm:pt>
    <dgm:pt modelId="{101E4E4F-1AC5-410D-83A3-31EAF850DA7E}">
      <dgm:prSet phldrT="[Text]" phldr="1"/>
      <dgm:spPr/>
      <dgm:t>
        <a:bodyPr/>
        <a:lstStyle/>
        <a:p>
          <a:endParaRPr lang="en-GB"/>
        </a:p>
      </dgm:t>
    </dgm:pt>
    <dgm:pt modelId="{EB976EA0-43ED-4440-8397-069619A094E7}" type="parTrans" cxnId="{AC52C8D5-8225-426F-89A6-E77195637B56}">
      <dgm:prSet/>
      <dgm:spPr/>
      <dgm:t>
        <a:bodyPr/>
        <a:lstStyle/>
        <a:p>
          <a:endParaRPr lang="en-GB"/>
        </a:p>
      </dgm:t>
    </dgm:pt>
    <dgm:pt modelId="{D6D20D47-CF59-4AB1-9153-167890FFC566}" type="sibTrans" cxnId="{AC52C8D5-8225-426F-89A6-E77195637B56}">
      <dgm:prSet/>
      <dgm:spPr/>
      <dgm:t>
        <a:bodyPr/>
        <a:lstStyle/>
        <a:p>
          <a:endParaRPr lang="en-GB"/>
        </a:p>
      </dgm:t>
    </dgm:pt>
    <dgm:pt modelId="{14F46CE8-7218-438B-A2DC-4E1245B991B5}">
      <dgm:prSet phldrT="[Text]" phldr="1"/>
      <dgm:spPr/>
      <dgm:t>
        <a:bodyPr/>
        <a:lstStyle/>
        <a:p>
          <a:endParaRPr lang="en-GB"/>
        </a:p>
      </dgm:t>
    </dgm:pt>
    <dgm:pt modelId="{9A63CBCC-9A96-4B52-AC7D-FCD96EFEA65C}" type="parTrans" cxnId="{636EBDA8-103F-4E3F-908A-8118476C03B6}">
      <dgm:prSet/>
      <dgm:spPr/>
      <dgm:t>
        <a:bodyPr/>
        <a:lstStyle/>
        <a:p>
          <a:endParaRPr lang="en-GB"/>
        </a:p>
      </dgm:t>
    </dgm:pt>
    <dgm:pt modelId="{7A32F384-3326-4DF6-AFC2-3100379FE72E}" type="sibTrans" cxnId="{636EBDA8-103F-4E3F-908A-8118476C03B6}">
      <dgm:prSet/>
      <dgm:spPr/>
      <dgm:t>
        <a:bodyPr/>
        <a:lstStyle/>
        <a:p>
          <a:endParaRPr lang="en-GB"/>
        </a:p>
      </dgm:t>
    </dgm:pt>
    <dgm:pt modelId="{2A463708-240B-42A7-AEDA-DACB02627021}">
      <dgm:prSet phldrT="[Text]" phldr="1"/>
      <dgm:spPr/>
      <dgm:t>
        <a:bodyPr/>
        <a:lstStyle/>
        <a:p>
          <a:endParaRPr lang="en-GB"/>
        </a:p>
      </dgm:t>
    </dgm:pt>
    <dgm:pt modelId="{039351D4-AAC9-4DBE-8336-D9FB35096CAD}" type="parTrans" cxnId="{CDB5B91D-5E28-443C-889D-B315B629BA45}">
      <dgm:prSet/>
      <dgm:spPr/>
      <dgm:t>
        <a:bodyPr/>
        <a:lstStyle/>
        <a:p>
          <a:endParaRPr lang="en-GB"/>
        </a:p>
      </dgm:t>
    </dgm:pt>
    <dgm:pt modelId="{26F66B7D-F457-4681-98FF-8FF418E782FB}" type="sibTrans" cxnId="{CDB5B91D-5E28-443C-889D-B315B629BA45}">
      <dgm:prSet/>
      <dgm:spPr/>
      <dgm:t>
        <a:bodyPr/>
        <a:lstStyle/>
        <a:p>
          <a:endParaRPr lang="en-GB"/>
        </a:p>
      </dgm:t>
    </dgm:pt>
    <dgm:pt modelId="{AEBAE695-895E-43E7-9260-EE8418F5F39D}">
      <dgm:prSet phldrT="[Text]" phldr="1"/>
      <dgm:spPr/>
      <dgm:t>
        <a:bodyPr/>
        <a:lstStyle/>
        <a:p>
          <a:endParaRPr lang="en-GB"/>
        </a:p>
      </dgm:t>
    </dgm:pt>
    <dgm:pt modelId="{92CA843D-0DD2-481C-8B05-93689001A868}" type="parTrans" cxnId="{4A009819-91A3-4D1A-8F60-10802A66F56F}">
      <dgm:prSet/>
      <dgm:spPr/>
      <dgm:t>
        <a:bodyPr/>
        <a:lstStyle/>
        <a:p>
          <a:endParaRPr lang="en-GB"/>
        </a:p>
      </dgm:t>
    </dgm:pt>
    <dgm:pt modelId="{5B70FACE-1A57-4C8E-B607-D671AD7B11C1}" type="sibTrans" cxnId="{4A009819-91A3-4D1A-8F60-10802A66F56F}">
      <dgm:prSet/>
      <dgm:spPr/>
      <dgm:t>
        <a:bodyPr/>
        <a:lstStyle/>
        <a:p>
          <a:endParaRPr lang="en-GB"/>
        </a:p>
      </dgm:t>
    </dgm:pt>
    <dgm:pt modelId="{03716612-EF95-4820-B5C3-2AD2967CC091}">
      <dgm:prSet phldrT="[Text]" phldr="1"/>
      <dgm:spPr/>
      <dgm:t>
        <a:bodyPr/>
        <a:lstStyle/>
        <a:p>
          <a:endParaRPr lang="en-GB"/>
        </a:p>
      </dgm:t>
    </dgm:pt>
    <dgm:pt modelId="{EECF1CFD-A75A-4653-A81F-5A35C3DEB352}" type="parTrans" cxnId="{3C7C1439-52A1-4A77-852F-853B33A1F259}">
      <dgm:prSet/>
      <dgm:spPr/>
      <dgm:t>
        <a:bodyPr/>
        <a:lstStyle/>
        <a:p>
          <a:endParaRPr lang="en-GB"/>
        </a:p>
      </dgm:t>
    </dgm:pt>
    <dgm:pt modelId="{D705AF73-2DAA-4DCF-801E-47D8A30A6E93}" type="sibTrans" cxnId="{3C7C1439-52A1-4A77-852F-853B33A1F259}">
      <dgm:prSet/>
      <dgm:spPr/>
      <dgm:t>
        <a:bodyPr/>
        <a:lstStyle/>
        <a:p>
          <a:endParaRPr lang="en-GB"/>
        </a:p>
      </dgm:t>
    </dgm:pt>
    <dgm:pt modelId="{ADA3B8CC-8329-485F-B317-8E1B0016DEF0}" type="pres">
      <dgm:prSet presAssocID="{D48F856B-81A9-48A8-BD61-06635D114E6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FFE7C5E9-9E2C-4AA2-8001-4CC0F30A287E}" type="pres">
      <dgm:prSet presAssocID="{D8E856E3-6870-4854-9ECE-227FE58246EC}" presName="Parent" presStyleLbl="node0" presStyleIdx="0" presStyleCnt="1">
        <dgm:presLayoutVars>
          <dgm:chMax val="6"/>
          <dgm:chPref val="6"/>
        </dgm:presLayoutVars>
      </dgm:prSet>
      <dgm:spPr/>
    </dgm:pt>
    <dgm:pt modelId="{9AA8C280-21F4-491B-A4BE-1B031D414B39}" type="pres">
      <dgm:prSet presAssocID="{E737DB8E-0411-4381-86A5-80CD8C8D3A44}" presName="Accent1" presStyleCnt="0"/>
      <dgm:spPr/>
    </dgm:pt>
    <dgm:pt modelId="{501E27FD-66D6-4376-A846-1D1EFDE4D295}" type="pres">
      <dgm:prSet presAssocID="{E737DB8E-0411-4381-86A5-80CD8C8D3A44}" presName="Accent" presStyleLbl="bgShp" presStyleIdx="0" presStyleCnt="6"/>
      <dgm:spPr/>
    </dgm:pt>
    <dgm:pt modelId="{D9E6CECD-A959-42CD-B125-C0AD735FC3C0}" type="pres">
      <dgm:prSet presAssocID="{E737DB8E-0411-4381-86A5-80CD8C8D3A44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4B349833-9A7A-4C95-8D6E-DC4A1AEDE6DD}" type="pres">
      <dgm:prSet presAssocID="{101E4E4F-1AC5-410D-83A3-31EAF850DA7E}" presName="Accent2" presStyleCnt="0"/>
      <dgm:spPr/>
    </dgm:pt>
    <dgm:pt modelId="{DFA99347-317D-4D5E-9FFE-E01C8908230A}" type="pres">
      <dgm:prSet presAssocID="{101E4E4F-1AC5-410D-83A3-31EAF850DA7E}" presName="Accent" presStyleLbl="bgShp" presStyleIdx="1" presStyleCnt="6"/>
      <dgm:spPr/>
    </dgm:pt>
    <dgm:pt modelId="{A139D97C-2508-4EF7-BEDE-D076DF3CB902}" type="pres">
      <dgm:prSet presAssocID="{101E4E4F-1AC5-410D-83A3-31EAF850DA7E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66F6620F-F1C0-4973-9D17-435BB45C3799}" type="pres">
      <dgm:prSet presAssocID="{14F46CE8-7218-438B-A2DC-4E1245B991B5}" presName="Accent3" presStyleCnt="0"/>
      <dgm:spPr/>
    </dgm:pt>
    <dgm:pt modelId="{BEC4C70D-A16B-40B3-9D47-1174684CD2B5}" type="pres">
      <dgm:prSet presAssocID="{14F46CE8-7218-438B-A2DC-4E1245B991B5}" presName="Accent" presStyleLbl="bgShp" presStyleIdx="2" presStyleCnt="6"/>
      <dgm:spPr/>
    </dgm:pt>
    <dgm:pt modelId="{C89EFE96-0DDF-4C09-88D9-CECE3D875B60}" type="pres">
      <dgm:prSet presAssocID="{14F46CE8-7218-438B-A2DC-4E1245B991B5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D4711489-E888-4202-9F7C-EE97188A8202}" type="pres">
      <dgm:prSet presAssocID="{2A463708-240B-42A7-AEDA-DACB02627021}" presName="Accent4" presStyleCnt="0"/>
      <dgm:spPr/>
    </dgm:pt>
    <dgm:pt modelId="{80A5E299-D81F-45BD-A771-CED7DD9451F0}" type="pres">
      <dgm:prSet presAssocID="{2A463708-240B-42A7-AEDA-DACB02627021}" presName="Accent" presStyleLbl="bgShp" presStyleIdx="3" presStyleCnt="6"/>
      <dgm:spPr/>
    </dgm:pt>
    <dgm:pt modelId="{F12BE269-A85F-4CAF-B0FD-B1B48A886A06}" type="pres">
      <dgm:prSet presAssocID="{2A463708-240B-42A7-AEDA-DACB02627021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5C24F854-7C5F-49EC-9ABA-89C7E1CAB03B}" type="pres">
      <dgm:prSet presAssocID="{AEBAE695-895E-43E7-9260-EE8418F5F39D}" presName="Accent5" presStyleCnt="0"/>
      <dgm:spPr/>
    </dgm:pt>
    <dgm:pt modelId="{30122482-F4E5-4A48-B9D7-0487C2B75A88}" type="pres">
      <dgm:prSet presAssocID="{AEBAE695-895E-43E7-9260-EE8418F5F39D}" presName="Accent" presStyleLbl="bgShp" presStyleIdx="4" presStyleCnt="6"/>
      <dgm:spPr/>
    </dgm:pt>
    <dgm:pt modelId="{D948099C-A382-4CA6-9E7A-81748BB7271D}" type="pres">
      <dgm:prSet presAssocID="{AEBAE695-895E-43E7-9260-EE8418F5F39D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A60ECDB1-3FFD-43F5-8A34-BFF2118D0710}" type="pres">
      <dgm:prSet presAssocID="{03716612-EF95-4820-B5C3-2AD2967CC091}" presName="Accent6" presStyleCnt="0"/>
      <dgm:spPr/>
    </dgm:pt>
    <dgm:pt modelId="{F252A7CE-2D1C-44E0-B5B1-88E8642EC1B9}" type="pres">
      <dgm:prSet presAssocID="{03716612-EF95-4820-B5C3-2AD2967CC091}" presName="Accent" presStyleLbl="bgShp" presStyleIdx="5" presStyleCnt="6"/>
      <dgm:spPr/>
    </dgm:pt>
    <dgm:pt modelId="{5C24A969-C5BF-4F86-9ABE-A966026AECE8}" type="pres">
      <dgm:prSet presAssocID="{03716612-EF95-4820-B5C3-2AD2967CC091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ECE9711-D1B5-44D2-B724-8FD5C7003CCB}" type="presOf" srcId="{AEBAE695-895E-43E7-9260-EE8418F5F39D}" destId="{D948099C-A382-4CA6-9E7A-81748BB7271D}" srcOrd="0" destOrd="0" presId="urn:microsoft.com/office/officeart/2011/layout/HexagonRadial"/>
    <dgm:cxn modelId="{A7AAF57C-56CA-4484-9B71-52C5D2EC637D}" type="presOf" srcId="{14F46CE8-7218-438B-A2DC-4E1245B991B5}" destId="{C89EFE96-0DDF-4C09-88D9-CECE3D875B60}" srcOrd="0" destOrd="0" presId="urn:microsoft.com/office/officeart/2011/layout/HexagonRadial"/>
    <dgm:cxn modelId="{AC52C8D5-8225-426F-89A6-E77195637B56}" srcId="{D8E856E3-6870-4854-9ECE-227FE58246EC}" destId="{101E4E4F-1AC5-410D-83A3-31EAF850DA7E}" srcOrd="1" destOrd="0" parTransId="{EB976EA0-43ED-4440-8397-069619A094E7}" sibTransId="{D6D20D47-CF59-4AB1-9153-167890FFC566}"/>
    <dgm:cxn modelId="{166A6A48-3B98-4316-8A66-C85809036B69}" type="presOf" srcId="{D48F856B-81A9-48A8-BD61-06635D114E61}" destId="{ADA3B8CC-8329-485F-B317-8E1B0016DEF0}" srcOrd="0" destOrd="0" presId="urn:microsoft.com/office/officeart/2011/layout/HexagonRadial"/>
    <dgm:cxn modelId="{B97F3F87-8D55-43D0-892C-8975D51349E8}" type="presOf" srcId="{E737DB8E-0411-4381-86A5-80CD8C8D3A44}" destId="{D9E6CECD-A959-42CD-B125-C0AD735FC3C0}" srcOrd="0" destOrd="0" presId="urn:microsoft.com/office/officeart/2011/layout/HexagonRadial"/>
    <dgm:cxn modelId="{BCD62B1D-FDFC-4DC8-90A4-D5A209E3B1C5}" type="presOf" srcId="{101E4E4F-1AC5-410D-83A3-31EAF850DA7E}" destId="{A139D97C-2508-4EF7-BEDE-D076DF3CB902}" srcOrd="0" destOrd="0" presId="urn:microsoft.com/office/officeart/2011/layout/HexagonRadial"/>
    <dgm:cxn modelId="{7BADBF3A-214E-4737-9BF7-F25C4281BB96}" srcId="{D48F856B-81A9-48A8-BD61-06635D114E61}" destId="{D8E856E3-6870-4854-9ECE-227FE58246EC}" srcOrd="0" destOrd="0" parTransId="{ACE6957F-00A8-4975-B8E9-1803477DD426}" sibTransId="{5AA864E8-55BF-4B52-8810-6D6AD9E9B3D4}"/>
    <dgm:cxn modelId="{66B4CABA-06C5-4CE1-B5DB-BC8ECE25B3C1}" type="presOf" srcId="{2A463708-240B-42A7-AEDA-DACB02627021}" destId="{F12BE269-A85F-4CAF-B0FD-B1B48A886A06}" srcOrd="0" destOrd="0" presId="urn:microsoft.com/office/officeart/2011/layout/HexagonRadial"/>
    <dgm:cxn modelId="{4A009819-91A3-4D1A-8F60-10802A66F56F}" srcId="{D8E856E3-6870-4854-9ECE-227FE58246EC}" destId="{AEBAE695-895E-43E7-9260-EE8418F5F39D}" srcOrd="4" destOrd="0" parTransId="{92CA843D-0DD2-481C-8B05-93689001A868}" sibTransId="{5B70FACE-1A57-4C8E-B607-D671AD7B11C1}"/>
    <dgm:cxn modelId="{CDB5B91D-5E28-443C-889D-B315B629BA45}" srcId="{D8E856E3-6870-4854-9ECE-227FE58246EC}" destId="{2A463708-240B-42A7-AEDA-DACB02627021}" srcOrd="3" destOrd="0" parTransId="{039351D4-AAC9-4DBE-8336-D9FB35096CAD}" sibTransId="{26F66B7D-F457-4681-98FF-8FF418E782FB}"/>
    <dgm:cxn modelId="{3C7C1439-52A1-4A77-852F-853B33A1F259}" srcId="{D8E856E3-6870-4854-9ECE-227FE58246EC}" destId="{03716612-EF95-4820-B5C3-2AD2967CC091}" srcOrd="5" destOrd="0" parTransId="{EECF1CFD-A75A-4653-A81F-5A35C3DEB352}" sibTransId="{D705AF73-2DAA-4DCF-801E-47D8A30A6E93}"/>
    <dgm:cxn modelId="{F0A8A13A-9DEB-4B19-A5BB-5D852218BDB9}" type="presOf" srcId="{03716612-EF95-4820-B5C3-2AD2967CC091}" destId="{5C24A969-C5BF-4F86-9ABE-A966026AECE8}" srcOrd="0" destOrd="0" presId="urn:microsoft.com/office/officeart/2011/layout/HexagonRadial"/>
    <dgm:cxn modelId="{636EBDA8-103F-4E3F-908A-8118476C03B6}" srcId="{D8E856E3-6870-4854-9ECE-227FE58246EC}" destId="{14F46CE8-7218-438B-A2DC-4E1245B991B5}" srcOrd="2" destOrd="0" parTransId="{9A63CBCC-9A96-4B52-AC7D-FCD96EFEA65C}" sibTransId="{7A32F384-3326-4DF6-AFC2-3100379FE72E}"/>
    <dgm:cxn modelId="{AC034173-AE9C-479D-B91C-3847E36FDE58}" type="presOf" srcId="{D8E856E3-6870-4854-9ECE-227FE58246EC}" destId="{FFE7C5E9-9E2C-4AA2-8001-4CC0F30A287E}" srcOrd="0" destOrd="0" presId="urn:microsoft.com/office/officeart/2011/layout/HexagonRadial"/>
    <dgm:cxn modelId="{28BC4A39-C89C-42A6-BF3E-667AC042AF2B}" srcId="{D8E856E3-6870-4854-9ECE-227FE58246EC}" destId="{E737DB8E-0411-4381-86A5-80CD8C8D3A44}" srcOrd="0" destOrd="0" parTransId="{45734CBA-0770-4BBC-B389-944CA1096799}" sibTransId="{A0B94DD6-3467-4799-BFA0-26A3ADD3E6D2}"/>
    <dgm:cxn modelId="{C387F0D5-59CE-48C9-B4D5-121A3A8DE253}" type="presParOf" srcId="{ADA3B8CC-8329-485F-B317-8E1B0016DEF0}" destId="{FFE7C5E9-9E2C-4AA2-8001-4CC0F30A287E}" srcOrd="0" destOrd="0" presId="urn:microsoft.com/office/officeart/2011/layout/HexagonRadial"/>
    <dgm:cxn modelId="{BA16F2B4-A9C3-4855-84D4-E1ED30FF0234}" type="presParOf" srcId="{ADA3B8CC-8329-485F-B317-8E1B0016DEF0}" destId="{9AA8C280-21F4-491B-A4BE-1B031D414B39}" srcOrd="1" destOrd="0" presId="urn:microsoft.com/office/officeart/2011/layout/HexagonRadial"/>
    <dgm:cxn modelId="{A6158E1C-33D8-49E6-8C3E-208CB6225B85}" type="presParOf" srcId="{9AA8C280-21F4-491B-A4BE-1B031D414B39}" destId="{501E27FD-66D6-4376-A846-1D1EFDE4D295}" srcOrd="0" destOrd="0" presId="urn:microsoft.com/office/officeart/2011/layout/HexagonRadial"/>
    <dgm:cxn modelId="{1EE9097E-1647-4C83-A33F-804DEF6A5979}" type="presParOf" srcId="{ADA3B8CC-8329-485F-B317-8E1B0016DEF0}" destId="{D9E6CECD-A959-42CD-B125-C0AD735FC3C0}" srcOrd="2" destOrd="0" presId="urn:microsoft.com/office/officeart/2011/layout/HexagonRadial"/>
    <dgm:cxn modelId="{C037A856-A297-427B-B116-BBDDAEF93148}" type="presParOf" srcId="{ADA3B8CC-8329-485F-B317-8E1B0016DEF0}" destId="{4B349833-9A7A-4C95-8D6E-DC4A1AEDE6DD}" srcOrd="3" destOrd="0" presId="urn:microsoft.com/office/officeart/2011/layout/HexagonRadial"/>
    <dgm:cxn modelId="{79C47CB0-B614-409F-B4DC-8554AE03B741}" type="presParOf" srcId="{4B349833-9A7A-4C95-8D6E-DC4A1AEDE6DD}" destId="{DFA99347-317D-4D5E-9FFE-E01C8908230A}" srcOrd="0" destOrd="0" presId="urn:microsoft.com/office/officeart/2011/layout/HexagonRadial"/>
    <dgm:cxn modelId="{8BEE01B6-C920-4F21-8436-11F6044783F3}" type="presParOf" srcId="{ADA3B8CC-8329-485F-B317-8E1B0016DEF0}" destId="{A139D97C-2508-4EF7-BEDE-D076DF3CB902}" srcOrd="4" destOrd="0" presId="urn:microsoft.com/office/officeart/2011/layout/HexagonRadial"/>
    <dgm:cxn modelId="{B9A1A08F-AFC8-46BC-9930-6CA11C7637FB}" type="presParOf" srcId="{ADA3B8CC-8329-485F-B317-8E1B0016DEF0}" destId="{66F6620F-F1C0-4973-9D17-435BB45C3799}" srcOrd="5" destOrd="0" presId="urn:microsoft.com/office/officeart/2011/layout/HexagonRadial"/>
    <dgm:cxn modelId="{855D7541-6B38-4F20-A2FF-B893F4425CB1}" type="presParOf" srcId="{66F6620F-F1C0-4973-9D17-435BB45C3799}" destId="{BEC4C70D-A16B-40B3-9D47-1174684CD2B5}" srcOrd="0" destOrd="0" presId="urn:microsoft.com/office/officeart/2011/layout/HexagonRadial"/>
    <dgm:cxn modelId="{D3729E4E-10C0-460A-AE00-B4E7DBA7BD5C}" type="presParOf" srcId="{ADA3B8CC-8329-485F-B317-8E1B0016DEF0}" destId="{C89EFE96-0DDF-4C09-88D9-CECE3D875B60}" srcOrd="6" destOrd="0" presId="urn:microsoft.com/office/officeart/2011/layout/HexagonRadial"/>
    <dgm:cxn modelId="{2110C901-89C6-4E1C-A512-36059B17D7D2}" type="presParOf" srcId="{ADA3B8CC-8329-485F-B317-8E1B0016DEF0}" destId="{D4711489-E888-4202-9F7C-EE97188A8202}" srcOrd="7" destOrd="0" presId="urn:microsoft.com/office/officeart/2011/layout/HexagonRadial"/>
    <dgm:cxn modelId="{105E76A9-EDDB-43BC-AABE-C1C2A7AB308C}" type="presParOf" srcId="{D4711489-E888-4202-9F7C-EE97188A8202}" destId="{80A5E299-D81F-45BD-A771-CED7DD9451F0}" srcOrd="0" destOrd="0" presId="urn:microsoft.com/office/officeart/2011/layout/HexagonRadial"/>
    <dgm:cxn modelId="{1FF21B5A-1F72-46E5-8B39-99992ADF4F49}" type="presParOf" srcId="{ADA3B8CC-8329-485F-B317-8E1B0016DEF0}" destId="{F12BE269-A85F-4CAF-B0FD-B1B48A886A06}" srcOrd="8" destOrd="0" presId="urn:microsoft.com/office/officeart/2011/layout/HexagonRadial"/>
    <dgm:cxn modelId="{980EE8B9-FC60-4499-93EE-CD83D50F5935}" type="presParOf" srcId="{ADA3B8CC-8329-485F-B317-8E1B0016DEF0}" destId="{5C24F854-7C5F-49EC-9ABA-89C7E1CAB03B}" srcOrd="9" destOrd="0" presId="urn:microsoft.com/office/officeart/2011/layout/HexagonRadial"/>
    <dgm:cxn modelId="{1FFB4328-9EC7-42FA-8966-2CA9F518B88C}" type="presParOf" srcId="{5C24F854-7C5F-49EC-9ABA-89C7E1CAB03B}" destId="{30122482-F4E5-4A48-B9D7-0487C2B75A88}" srcOrd="0" destOrd="0" presId="urn:microsoft.com/office/officeart/2011/layout/HexagonRadial"/>
    <dgm:cxn modelId="{DCFDA276-547D-4291-A05E-F95B90331FBE}" type="presParOf" srcId="{ADA3B8CC-8329-485F-B317-8E1B0016DEF0}" destId="{D948099C-A382-4CA6-9E7A-81748BB7271D}" srcOrd="10" destOrd="0" presId="urn:microsoft.com/office/officeart/2011/layout/HexagonRadial"/>
    <dgm:cxn modelId="{784AE493-B568-41CE-830C-D7598C4C475D}" type="presParOf" srcId="{ADA3B8CC-8329-485F-B317-8E1B0016DEF0}" destId="{A60ECDB1-3FFD-43F5-8A34-BFF2118D0710}" srcOrd="11" destOrd="0" presId="urn:microsoft.com/office/officeart/2011/layout/HexagonRadial"/>
    <dgm:cxn modelId="{01EED148-637F-468D-8A5C-45FA74EE4401}" type="presParOf" srcId="{A60ECDB1-3FFD-43F5-8A34-BFF2118D0710}" destId="{F252A7CE-2D1C-44E0-B5B1-88E8642EC1B9}" srcOrd="0" destOrd="0" presId="urn:microsoft.com/office/officeart/2011/layout/HexagonRadial"/>
    <dgm:cxn modelId="{5DB80A75-FC29-4399-8B72-924CC5CFE050}" type="presParOf" srcId="{ADA3B8CC-8329-485F-B317-8E1B0016DEF0}" destId="{5C24A969-C5BF-4F86-9ABE-A966026AECE8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C1A5B-028E-4528-A12B-7CF6B9042B51}">
      <dsp:nvSpPr>
        <dsp:cNvPr id="0" name=""/>
        <dsp:cNvSpPr/>
      </dsp:nvSpPr>
      <dsp:spPr>
        <a:xfrm rot="5400000">
          <a:off x="3474756" y="93756"/>
          <a:ext cx="1437431" cy="12505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 rot="-5400000">
        <a:off x="3763069" y="224323"/>
        <a:ext cx="860805" cy="989431"/>
      </dsp:txXfrm>
    </dsp:sp>
    <dsp:sp modelId="{F607D9B9-BC9C-4EB0-9FD7-86791F279D6D}">
      <dsp:nvSpPr>
        <dsp:cNvPr id="0" name=""/>
        <dsp:cNvSpPr/>
      </dsp:nvSpPr>
      <dsp:spPr>
        <a:xfrm>
          <a:off x="4856703" y="287810"/>
          <a:ext cx="1604173" cy="862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>
        <a:off x="4856703" y="287810"/>
        <a:ext cx="1604173" cy="862458"/>
      </dsp:txXfrm>
    </dsp:sp>
    <dsp:sp modelId="{C3D742C3-745A-409F-87DF-CCEA6A2C3450}">
      <dsp:nvSpPr>
        <dsp:cNvPr id="0" name=""/>
        <dsp:cNvSpPr/>
      </dsp:nvSpPr>
      <dsp:spPr>
        <a:xfrm rot="5400000">
          <a:off x="2124145" y="93756"/>
          <a:ext cx="1437431" cy="12505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2412458" y="224323"/>
        <a:ext cx="860805" cy="989431"/>
      </dsp:txXfrm>
    </dsp:sp>
    <dsp:sp modelId="{A880E14B-EEBE-437E-8C43-CE30415DB604}">
      <dsp:nvSpPr>
        <dsp:cNvPr id="0" name=""/>
        <dsp:cNvSpPr/>
      </dsp:nvSpPr>
      <dsp:spPr>
        <a:xfrm rot="5400000">
          <a:off x="2796863" y="1313848"/>
          <a:ext cx="1437431" cy="12505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 rot="-5400000">
        <a:off x="3085176" y="1444415"/>
        <a:ext cx="860805" cy="989431"/>
      </dsp:txXfrm>
    </dsp:sp>
    <dsp:sp modelId="{0B5A5DE9-5A75-4D1A-B9FF-240BD0347190}">
      <dsp:nvSpPr>
        <dsp:cNvPr id="0" name=""/>
        <dsp:cNvSpPr/>
      </dsp:nvSpPr>
      <dsp:spPr>
        <a:xfrm>
          <a:off x="1286123" y="1507902"/>
          <a:ext cx="1552426" cy="862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>
        <a:off x="1286123" y="1507902"/>
        <a:ext cx="1552426" cy="862458"/>
      </dsp:txXfrm>
    </dsp:sp>
    <dsp:sp modelId="{AF9FF6CC-9E7D-420F-BB8B-0BDF177278F8}">
      <dsp:nvSpPr>
        <dsp:cNvPr id="0" name=""/>
        <dsp:cNvSpPr/>
      </dsp:nvSpPr>
      <dsp:spPr>
        <a:xfrm rot="5400000">
          <a:off x="4147474" y="1313848"/>
          <a:ext cx="1437431" cy="12505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4435787" y="1444415"/>
        <a:ext cx="860805" cy="989431"/>
      </dsp:txXfrm>
    </dsp:sp>
    <dsp:sp modelId="{FB4596F4-032F-4F1D-859A-AAE690DA03FB}">
      <dsp:nvSpPr>
        <dsp:cNvPr id="0" name=""/>
        <dsp:cNvSpPr/>
      </dsp:nvSpPr>
      <dsp:spPr>
        <a:xfrm rot="5400000">
          <a:off x="3474756" y="2533940"/>
          <a:ext cx="1437431" cy="12505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 rot="-5400000">
        <a:off x="3763069" y="2664507"/>
        <a:ext cx="860805" cy="989431"/>
      </dsp:txXfrm>
    </dsp:sp>
    <dsp:sp modelId="{9A83E213-C0C4-49A7-81E4-1192B6867F63}">
      <dsp:nvSpPr>
        <dsp:cNvPr id="0" name=""/>
        <dsp:cNvSpPr/>
      </dsp:nvSpPr>
      <dsp:spPr>
        <a:xfrm>
          <a:off x="4856703" y="2727993"/>
          <a:ext cx="1604173" cy="862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>
        <a:off x="4856703" y="2727993"/>
        <a:ext cx="1604173" cy="862458"/>
      </dsp:txXfrm>
    </dsp:sp>
    <dsp:sp modelId="{B96643EB-248A-4467-9E33-EFCC5FA87DFA}">
      <dsp:nvSpPr>
        <dsp:cNvPr id="0" name=""/>
        <dsp:cNvSpPr/>
      </dsp:nvSpPr>
      <dsp:spPr>
        <a:xfrm rot="5400000">
          <a:off x="2124145" y="2533940"/>
          <a:ext cx="1437431" cy="1250565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 rot="-5400000">
        <a:off x="2412458" y="2664507"/>
        <a:ext cx="860805" cy="9894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EABC7-C79D-4680-9367-02756EE5BF0F}">
      <dsp:nvSpPr>
        <dsp:cNvPr id="0" name=""/>
        <dsp:cNvSpPr/>
      </dsp:nvSpPr>
      <dsp:spPr>
        <a:xfrm>
          <a:off x="0" y="472311"/>
          <a:ext cx="774700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D7D4C8-4614-4186-B1F0-645FDEAD6E9A}">
      <dsp:nvSpPr>
        <dsp:cNvPr id="0" name=""/>
        <dsp:cNvSpPr/>
      </dsp:nvSpPr>
      <dsp:spPr>
        <a:xfrm>
          <a:off x="387350" y="44271"/>
          <a:ext cx="5422900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973" tIns="0" rIns="204973" bIns="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429140" y="86061"/>
        <a:ext cx="5339320" cy="772500"/>
      </dsp:txXfrm>
    </dsp:sp>
    <dsp:sp modelId="{10BD77BC-CBEB-42FD-8198-2D0C820E3651}">
      <dsp:nvSpPr>
        <dsp:cNvPr id="0" name=""/>
        <dsp:cNvSpPr/>
      </dsp:nvSpPr>
      <dsp:spPr>
        <a:xfrm>
          <a:off x="0" y="1787751"/>
          <a:ext cx="774700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0AEC7E-14E4-44E8-A8BF-4B2765936D73}">
      <dsp:nvSpPr>
        <dsp:cNvPr id="0" name=""/>
        <dsp:cNvSpPr/>
      </dsp:nvSpPr>
      <dsp:spPr>
        <a:xfrm>
          <a:off x="387350" y="1359711"/>
          <a:ext cx="5422900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973" tIns="0" rIns="204973" bIns="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429140" y="1401501"/>
        <a:ext cx="5339320" cy="772500"/>
      </dsp:txXfrm>
    </dsp:sp>
    <dsp:sp modelId="{B7B3B7F5-C4A0-48AA-A6D3-CA0D6473292D}">
      <dsp:nvSpPr>
        <dsp:cNvPr id="0" name=""/>
        <dsp:cNvSpPr/>
      </dsp:nvSpPr>
      <dsp:spPr>
        <a:xfrm>
          <a:off x="0" y="3103191"/>
          <a:ext cx="7747000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198BB1-4216-47DA-BB7D-AE1F8FACCB40}">
      <dsp:nvSpPr>
        <dsp:cNvPr id="0" name=""/>
        <dsp:cNvSpPr/>
      </dsp:nvSpPr>
      <dsp:spPr>
        <a:xfrm>
          <a:off x="387350" y="2675151"/>
          <a:ext cx="5422900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973" tIns="0" rIns="204973" bIns="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429140" y="2716941"/>
        <a:ext cx="5339320" cy="772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169260-D9D7-4ED8-8ED2-436BC88EC2C7}">
      <dsp:nvSpPr>
        <dsp:cNvPr id="0" name=""/>
        <dsp:cNvSpPr/>
      </dsp:nvSpPr>
      <dsp:spPr>
        <a:xfrm>
          <a:off x="0" y="0"/>
          <a:ext cx="3878262" cy="38782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44161-6428-425E-8EEA-7C715216F0C3}">
      <dsp:nvSpPr>
        <dsp:cNvPr id="0" name=""/>
        <dsp:cNvSpPr/>
      </dsp:nvSpPr>
      <dsp:spPr>
        <a:xfrm>
          <a:off x="1939131" y="0"/>
          <a:ext cx="5807868" cy="38782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300" kern="1200"/>
        </a:p>
      </dsp:txBody>
      <dsp:txXfrm>
        <a:off x="1939131" y="0"/>
        <a:ext cx="2903934" cy="1163481"/>
      </dsp:txXfrm>
    </dsp:sp>
    <dsp:sp modelId="{C96C6F7C-82DB-496A-91EC-6FEA6BB8B270}">
      <dsp:nvSpPr>
        <dsp:cNvPr id="0" name=""/>
        <dsp:cNvSpPr/>
      </dsp:nvSpPr>
      <dsp:spPr>
        <a:xfrm>
          <a:off x="678697" y="1163481"/>
          <a:ext cx="2520868" cy="252086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CC146-F197-401A-890E-38E6C8816BD6}">
      <dsp:nvSpPr>
        <dsp:cNvPr id="0" name=""/>
        <dsp:cNvSpPr/>
      </dsp:nvSpPr>
      <dsp:spPr>
        <a:xfrm>
          <a:off x="1939131" y="1163481"/>
          <a:ext cx="5807868" cy="252086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300" kern="1200"/>
        </a:p>
      </dsp:txBody>
      <dsp:txXfrm>
        <a:off x="1939131" y="1163481"/>
        <a:ext cx="2903934" cy="1163477"/>
      </dsp:txXfrm>
    </dsp:sp>
    <dsp:sp modelId="{DFEC0178-D244-449E-89C8-3996D1FB0111}">
      <dsp:nvSpPr>
        <dsp:cNvPr id="0" name=""/>
        <dsp:cNvSpPr/>
      </dsp:nvSpPr>
      <dsp:spPr>
        <a:xfrm>
          <a:off x="1357392" y="2326958"/>
          <a:ext cx="1163477" cy="116347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DA449D-411F-47F5-8E01-0E00DCD0498A}">
      <dsp:nvSpPr>
        <dsp:cNvPr id="0" name=""/>
        <dsp:cNvSpPr/>
      </dsp:nvSpPr>
      <dsp:spPr>
        <a:xfrm>
          <a:off x="1939131" y="2326958"/>
          <a:ext cx="5807868" cy="11634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300" kern="1200"/>
        </a:p>
      </dsp:txBody>
      <dsp:txXfrm>
        <a:off x="1939131" y="2326958"/>
        <a:ext cx="2903934" cy="1163477"/>
      </dsp:txXfrm>
    </dsp:sp>
    <dsp:sp modelId="{3B6DFF44-4AE1-4BA4-8481-7BF2BE026816}">
      <dsp:nvSpPr>
        <dsp:cNvPr id="0" name=""/>
        <dsp:cNvSpPr/>
      </dsp:nvSpPr>
      <dsp:spPr>
        <a:xfrm>
          <a:off x="4843065" y="0"/>
          <a:ext cx="2903934" cy="1163481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3000" kern="120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3000" kern="1200"/>
        </a:p>
      </dsp:txBody>
      <dsp:txXfrm>
        <a:off x="4843065" y="0"/>
        <a:ext cx="2903934" cy="1163481"/>
      </dsp:txXfrm>
    </dsp:sp>
    <dsp:sp modelId="{F1761EAA-0178-4684-BFE0-B2845D937E08}">
      <dsp:nvSpPr>
        <dsp:cNvPr id="0" name=""/>
        <dsp:cNvSpPr/>
      </dsp:nvSpPr>
      <dsp:spPr>
        <a:xfrm>
          <a:off x="4843065" y="1163481"/>
          <a:ext cx="2903934" cy="1163477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3000" kern="120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3000" kern="1200"/>
        </a:p>
      </dsp:txBody>
      <dsp:txXfrm>
        <a:off x="4843065" y="1163481"/>
        <a:ext cx="2903934" cy="1163477"/>
      </dsp:txXfrm>
    </dsp:sp>
    <dsp:sp modelId="{E71A4B68-ABB5-4B88-9325-6E10AD5F728B}">
      <dsp:nvSpPr>
        <dsp:cNvPr id="0" name=""/>
        <dsp:cNvSpPr/>
      </dsp:nvSpPr>
      <dsp:spPr>
        <a:xfrm>
          <a:off x="4843065" y="2326958"/>
          <a:ext cx="2903934" cy="1163477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3000" kern="120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3000" kern="1200"/>
        </a:p>
      </dsp:txBody>
      <dsp:txXfrm>
        <a:off x="4843065" y="2326958"/>
        <a:ext cx="2903934" cy="11634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05178-2142-4C84-A332-39AFC259551D}">
      <dsp:nvSpPr>
        <dsp:cNvPr id="0" name=""/>
        <dsp:cNvSpPr/>
      </dsp:nvSpPr>
      <dsp:spPr>
        <a:xfrm rot="5400000">
          <a:off x="196" y="570980"/>
          <a:ext cx="2559990" cy="2560383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215FC-9996-46F3-AC69-624D85F7E660}">
      <dsp:nvSpPr>
        <dsp:cNvPr id="0" name=""/>
        <dsp:cNvSpPr/>
      </dsp:nvSpPr>
      <dsp:spPr>
        <a:xfrm rot="16200000">
          <a:off x="2634951" y="570980"/>
          <a:ext cx="2559990" cy="2560383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592E92-DDFD-4233-B5D1-C7F73B78528E}">
      <dsp:nvSpPr>
        <dsp:cNvPr id="0" name=""/>
        <dsp:cNvSpPr/>
      </dsp:nvSpPr>
      <dsp:spPr>
        <a:xfrm>
          <a:off x="2937662" y="2794923"/>
          <a:ext cx="1943722" cy="512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300" kern="1200"/>
        </a:p>
      </dsp:txBody>
      <dsp:txXfrm>
        <a:off x="2937662" y="2794923"/>
        <a:ext cx="1943722" cy="512162"/>
      </dsp:txXfrm>
    </dsp:sp>
    <dsp:sp modelId="{94192928-3862-403D-A2BA-4038618CBCB4}">
      <dsp:nvSpPr>
        <dsp:cNvPr id="0" name=""/>
        <dsp:cNvSpPr/>
      </dsp:nvSpPr>
      <dsp:spPr>
        <a:xfrm rot="5400000">
          <a:off x="2552833" y="570980"/>
          <a:ext cx="2559990" cy="2560383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D1AF2D-9D49-4837-9AFE-058ED664EF6B}">
      <dsp:nvSpPr>
        <dsp:cNvPr id="0" name=""/>
        <dsp:cNvSpPr/>
      </dsp:nvSpPr>
      <dsp:spPr>
        <a:xfrm rot="16200000">
          <a:off x="5186813" y="570980"/>
          <a:ext cx="2559990" cy="2560383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8F7ED4-F00F-42C3-9F8B-B184AF87C2D5}">
      <dsp:nvSpPr>
        <dsp:cNvPr id="0" name=""/>
        <dsp:cNvSpPr/>
      </dsp:nvSpPr>
      <dsp:spPr>
        <a:xfrm>
          <a:off x="5302821" y="2794923"/>
          <a:ext cx="1943722" cy="512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300" kern="1200"/>
        </a:p>
      </dsp:txBody>
      <dsp:txXfrm>
        <a:off x="5302821" y="2794923"/>
        <a:ext cx="1943722" cy="512162"/>
      </dsp:txXfrm>
    </dsp:sp>
    <dsp:sp modelId="{F0504B62-4AF3-4EE6-A74F-7B8F75DE2B49}">
      <dsp:nvSpPr>
        <dsp:cNvPr id="0" name=""/>
        <dsp:cNvSpPr/>
      </dsp:nvSpPr>
      <dsp:spPr>
        <a:xfrm>
          <a:off x="2875206" y="1305747"/>
          <a:ext cx="1172926" cy="11729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/>
        </a:p>
      </dsp:txBody>
      <dsp:txXfrm>
        <a:off x="3038993" y="1444060"/>
        <a:ext cx="676282" cy="896300"/>
      </dsp:txXfrm>
    </dsp:sp>
    <dsp:sp modelId="{ADB2E965-D69E-4486-9A3E-8965F63E61A3}">
      <dsp:nvSpPr>
        <dsp:cNvPr id="0" name=""/>
        <dsp:cNvSpPr/>
      </dsp:nvSpPr>
      <dsp:spPr>
        <a:xfrm>
          <a:off x="3720558" y="1305747"/>
          <a:ext cx="1172926" cy="11729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/>
        </a:p>
      </dsp:txBody>
      <dsp:txXfrm>
        <a:off x="4053416" y="1444060"/>
        <a:ext cx="676282" cy="896300"/>
      </dsp:txXfrm>
    </dsp:sp>
    <dsp:sp modelId="{08F8F679-F66D-43D9-A9C4-BED6D3DE4AF9}">
      <dsp:nvSpPr>
        <dsp:cNvPr id="0" name=""/>
        <dsp:cNvSpPr/>
      </dsp:nvSpPr>
      <dsp:spPr>
        <a:xfrm>
          <a:off x="738421" y="959799"/>
          <a:ext cx="811155" cy="81117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857212" y="1078593"/>
        <a:ext cx="573573" cy="573586"/>
      </dsp:txXfrm>
    </dsp:sp>
    <dsp:sp modelId="{EA580B75-66F2-4B58-B89B-B47D4046A8FD}">
      <dsp:nvSpPr>
        <dsp:cNvPr id="0" name=""/>
        <dsp:cNvSpPr/>
      </dsp:nvSpPr>
      <dsp:spPr>
        <a:xfrm>
          <a:off x="439254" y="1637977"/>
          <a:ext cx="398445" cy="3982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5D11FE2-DBE6-4B0F-A8A6-849B66131C76}">
      <dsp:nvSpPr>
        <dsp:cNvPr id="0" name=""/>
        <dsp:cNvSpPr/>
      </dsp:nvSpPr>
      <dsp:spPr>
        <a:xfrm>
          <a:off x="1616143" y="1119360"/>
          <a:ext cx="231840" cy="23168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43D8591-A09B-45AC-8AE1-7FC428049530}">
      <dsp:nvSpPr>
        <dsp:cNvPr id="0" name=""/>
        <dsp:cNvSpPr/>
      </dsp:nvSpPr>
      <dsp:spPr>
        <a:xfrm>
          <a:off x="1529987" y="1444287"/>
          <a:ext cx="811155" cy="81117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1648778" y="1563081"/>
        <a:ext cx="573573" cy="573586"/>
      </dsp:txXfrm>
    </dsp:sp>
    <dsp:sp modelId="{0D1F1FAF-1B6C-4276-81BC-0AA873E209E4}">
      <dsp:nvSpPr>
        <dsp:cNvPr id="0" name=""/>
        <dsp:cNvSpPr/>
      </dsp:nvSpPr>
      <dsp:spPr>
        <a:xfrm>
          <a:off x="1614812" y="2305072"/>
          <a:ext cx="231840" cy="23168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728BCD7-541B-4D4B-9709-82C79AF852CD}">
      <dsp:nvSpPr>
        <dsp:cNvPr id="0" name=""/>
        <dsp:cNvSpPr/>
      </dsp:nvSpPr>
      <dsp:spPr>
        <a:xfrm>
          <a:off x="752876" y="1907841"/>
          <a:ext cx="811155" cy="81117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871667" y="2026635"/>
        <a:ext cx="573573" cy="573586"/>
      </dsp:txXfrm>
    </dsp:sp>
    <dsp:sp modelId="{9163C571-337B-42CE-8E52-FEE33447D458}">
      <dsp:nvSpPr>
        <dsp:cNvPr id="0" name=""/>
        <dsp:cNvSpPr/>
      </dsp:nvSpPr>
      <dsp:spPr>
        <a:xfrm>
          <a:off x="5523611" y="1100301"/>
          <a:ext cx="1495171" cy="14949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600" kern="1200"/>
        </a:p>
      </dsp:txBody>
      <dsp:txXfrm>
        <a:off x="5742574" y="1319224"/>
        <a:ext cx="1057245" cy="1057054"/>
      </dsp:txXfrm>
    </dsp:sp>
    <dsp:sp modelId="{C706718E-3CB3-4C5D-9CAD-6D1D75F2D735}">
      <dsp:nvSpPr>
        <dsp:cNvPr id="0" name=""/>
        <dsp:cNvSpPr/>
      </dsp:nvSpPr>
      <dsp:spPr>
        <a:xfrm>
          <a:off x="481088" y="2794923"/>
          <a:ext cx="1943722" cy="5121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300" kern="1200"/>
        </a:p>
      </dsp:txBody>
      <dsp:txXfrm>
        <a:off x="481088" y="2794923"/>
        <a:ext cx="1943722" cy="5121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EB9FCA-4BE0-4890-9897-8603DC950595}">
      <dsp:nvSpPr>
        <dsp:cNvPr id="0" name=""/>
        <dsp:cNvSpPr/>
      </dsp:nvSpPr>
      <dsp:spPr>
        <a:xfrm>
          <a:off x="4592997" y="681410"/>
          <a:ext cx="1438562" cy="3196852"/>
        </a:xfrm>
        <a:prstGeom prst="wedgeRectCallout">
          <a:avLst>
            <a:gd name="adj1" fmla="val 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25" tIns="98425" rIns="98425" bIns="98425" numCol="1" spcCol="1270" anchor="t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100" kern="1200"/>
        </a:p>
      </dsp:txBody>
      <dsp:txXfrm>
        <a:off x="4775568" y="681410"/>
        <a:ext cx="1255990" cy="3196852"/>
      </dsp:txXfrm>
    </dsp:sp>
    <dsp:sp modelId="{954D4CC5-4C4F-4CF7-B9AD-02ABCBD02AE2}">
      <dsp:nvSpPr>
        <dsp:cNvPr id="0" name=""/>
        <dsp:cNvSpPr/>
      </dsp:nvSpPr>
      <dsp:spPr>
        <a:xfrm>
          <a:off x="4592997" y="0"/>
          <a:ext cx="1438562" cy="6825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775" tIns="104775" rIns="104775" bIns="10477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300" kern="1200"/>
        </a:p>
      </dsp:txBody>
      <dsp:txXfrm>
        <a:off x="4592997" y="0"/>
        <a:ext cx="1438562" cy="682574"/>
      </dsp:txXfrm>
    </dsp:sp>
    <dsp:sp modelId="{CBA0A526-2E21-4D14-8618-F7A5164DCD03}">
      <dsp:nvSpPr>
        <dsp:cNvPr id="0" name=""/>
        <dsp:cNvSpPr/>
      </dsp:nvSpPr>
      <dsp:spPr>
        <a:xfrm>
          <a:off x="3154002" y="681410"/>
          <a:ext cx="1438562" cy="2968810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25" tIns="98425" rIns="98425" bIns="98425" numCol="1" spcCol="1270" anchor="t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100" kern="1200"/>
        </a:p>
      </dsp:txBody>
      <dsp:txXfrm>
        <a:off x="3336574" y="681410"/>
        <a:ext cx="1255990" cy="2968810"/>
      </dsp:txXfrm>
    </dsp:sp>
    <dsp:sp modelId="{79D68ACA-A40B-47D9-A6A2-466D277997C4}">
      <dsp:nvSpPr>
        <dsp:cNvPr id="0" name=""/>
        <dsp:cNvSpPr/>
      </dsp:nvSpPr>
      <dsp:spPr>
        <a:xfrm>
          <a:off x="3154002" y="110530"/>
          <a:ext cx="1438562" cy="5708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700" kern="1200"/>
        </a:p>
      </dsp:txBody>
      <dsp:txXfrm>
        <a:off x="3154002" y="110530"/>
        <a:ext cx="1438562" cy="570880"/>
      </dsp:txXfrm>
    </dsp:sp>
    <dsp:sp modelId="{499675E0-8765-46C0-8797-648949E9EEE6}">
      <dsp:nvSpPr>
        <dsp:cNvPr id="0" name=""/>
        <dsp:cNvSpPr/>
      </dsp:nvSpPr>
      <dsp:spPr>
        <a:xfrm>
          <a:off x="1715440" y="681410"/>
          <a:ext cx="1438562" cy="2740380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25" tIns="98425" rIns="98425" bIns="98425" numCol="1" spcCol="1270" anchor="t" anchorCtr="0">
          <a:noAutofit/>
        </a:bodyPr>
        <a:lstStyle/>
        <a:p>
          <a:pPr lvl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100" kern="1200"/>
        </a:p>
      </dsp:txBody>
      <dsp:txXfrm>
        <a:off x="1898012" y="681410"/>
        <a:ext cx="1255990" cy="2740380"/>
      </dsp:txXfrm>
    </dsp:sp>
    <dsp:sp modelId="{24F4EEAD-5152-46F3-A46D-57EA07FF5BC5}">
      <dsp:nvSpPr>
        <dsp:cNvPr id="0" name=""/>
        <dsp:cNvSpPr/>
      </dsp:nvSpPr>
      <dsp:spPr>
        <a:xfrm>
          <a:off x="1715440" y="224551"/>
          <a:ext cx="1438562" cy="456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200" kern="1200"/>
        </a:p>
      </dsp:txBody>
      <dsp:txXfrm>
        <a:off x="1715440" y="224551"/>
        <a:ext cx="1438562" cy="4568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7EC43-E51C-4F93-BE4F-3335C7413102}">
      <dsp:nvSpPr>
        <dsp:cNvPr id="0" name=""/>
        <dsp:cNvSpPr/>
      </dsp:nvSpPr>
      <dsp:spPr>
        <a:xfrm>
          <a:off x="2305227" y="157554"/>
          <a:ext cx="3126849" cy="1085913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AA440-DAB0-40B8-993E-C205F8B2F6D0}">
      <dsp:nvSpPr>
        <dsp:cNvPr id="0" name=""/>
        <dsp:cNvSpPr/>
      </dsp:nvSpPr>
      <dsp:spPr>
        <a:xfrm>
          <a:off x="3570510" y="2816588"/>
          <a:ext cx="605978" cy="38782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536D7D-53D5-489E-9D78-76A35B34EC90}">
      <dsp:nvSpPr>
        <dsp:cNvPr id="0" name=""/>
        <dsp:cNvSpPr/>
      </dsp:nvSpPr>
      <dsp:spPr>
        <a:xfrm>
          <a:off x="2419151" y="3126849"/>
          <a:ext cx="2908697" cy="727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500" kern="1200"/>
        </a:p>
      </dsp:txBody>
      <dsp:txXfrm>
        <a:off x="2419151" y="3126849"/>
        <a:ext cx="2908697" cy="727174"/>
      </dsp:txXfrm>
    </dsp:sp>
    <dsp:sp modelId="{6214B30F-A08F-49AF-8D9E-C6B7CE406815}">
      <dsp:nvSpPr>
        <dsp:cNvPr id="0" name=""/>
        <dsp:cNvSpPr/>
      </dsp:nvSpPr>
      <dsp:spPr>
        <a:xfrm>
          <a:off x="3442043" y="1327335"/>
          <a:ext cx="1090761" cy="10907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>
        <a:off x="3601781" y="1487073"/>
        <a:ext cx="771285" cy="771285"/>
      </dsp:txXfrm>
    </dsp:sp>
    <dsp:sp modelId="{86D86D26-C46A-423C-A45E-595000E3F298}">
      <dsp:nvSpPr>
        <dsp:cNvPr id="0" name=""/>
        <dsp:cNvSpPr/>
      </dsp:nvSpPr>
      <dsp:spPr>
        <a:xfrm>
          <a:off x="2661542" y="509022"/>
          <a:ext cx="1090761" cy="10907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>
        <a:off x="2821280" y="668760"/>
        <a:ext cx="771285" cy="771285"/>
      </dsp:txXfrm>
    </dsp:sp>
    <dsp:sp modelId="{4D523E86-683D-4B4E-92FD-3731205E5661}">
      <dsp:nvSpPr>
        <dsp:cNvPr id="0" name=""/>
        <dsp:cNvSpPr/>
      </dsp:nvSpPr>
      <dsp:spPr>
        <a:xfrm>
          <a:off x="3776543" y="245300"/>
          <a:ext cx="1090761" cy="10907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>
        <a:off x="3936281" y="405038"/>
        <a:ext cx="771285" cy="771285"/>
      </dsp:txXfrm>
    </dsp:sp>
    <dsp:sp modelId="{7D68D75A-447E-4396-81E3-23FB57731549}">
      <dsp:nvSpPr>
        <dsp:cNvPr id="0" name=""/>
        <dsp:cNvSpPr/>
      </dsp:nvSpPr>
      <dsp:spPr>
        <a:xfrm>
          <a:off x="2176759" y="24239"/>
          <a:ext cx="3393480" cy="271478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B430E-D5CE-42D9-AB22-2EE948C1DADB}">
      <dsp:nvSpPr>
        <dsp:cNvPr id="0" name=""/>
        <dsp:cNvSpPr/>
      </dsp:nvSpPr>
      <dsp:spPr>
        <a:xfrm>
          <a:off x="3679586" y="1745218"/>
          <a:ext cx="2133044" cy="2133044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500" kern="1200"/>
        </a:p>
      </dsp:txBody>
      <dsp:txXfrm>
        <a:off x="4108423" y="2244873"/>
        <a:ext cx="1275370" cy="1096429"/>
      </dsp:txXfrm>
    </dsp:sp>
    <dsp:sp modelId="{F724C9C1-A19F-4097-92BD-8A78F9463AAB}">
      <dsp:nvSpPr>
        <dsp:cNvPr id="0" name=""/>
        <dsp:cNvSpPr/>
      </dsp:nvSpPr>
      <dsp:spPr>
        <a:xfrm>
          <a:off x="2438542" y="1241044"/>
          <a:ext cx="1551305" cy="1551305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100" kern="1200"/>
        </a:p>
      </dsp:txBody>
      <dsp:txXfrm>
        <a:off x="2829088" y="1633950"/>
        <a:ext cx="770213" cy="765493"/>
      </dsp:txXfrm>
    </dsp:sp>
    <dsp:sp modelId="{91F14F3E-8950-40BB-BD78-4C18DACB3BF4}">
      <dsp:nvSpPr>
        <dsp:cNvPr id="0" name=""/>
        <dsp:cNvSpPr/>
      </dsp:nvSpPr>
      <dsp:spPr>
        <a:xfrm rot="20700000">
          <a:off x="3307431" y="170801"/>
          <a:ext cx="1519962" cy="151996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/>
        </a:p>
      </dsp:txBody>
      <dsp:txXfrm rot="-20700000">
        <a:off x="3640804" y="504174"/>
        <a:ext cx="853217" cy="853217"/>
      </dsp:txXfrm>
    </dsp:sp>
    <dsp:sp modelId="{32E8C3D4-772D-4445-95F7-D09E93DD9712}">
      <dsp:nvSpPr>
        <dsp:cNvPr id="0" name=""/>
        <dsp:cNvSpPr/>
      </dsp:nvSpPr>
      <dsp:spPr>
        <a:xfrm>
          <a:off x="3512134" y="1425294"/>
          <a:ext cx="2730297" cy="2730297"/>
        </a:xfrm>
        <a:prstGeom prst="circularArrow">
          <a:avLst>
            <a:gd name="adj1" fmla="val 4688"/>
            <a:gd name="adj2" fmla="val 299029"/>
            <a:gd name="adj3" fmla="val 2508258"/>
            <a:gd name="adj4" fmla="val 15878417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E73B5-F477-4C04-8399-1B72F9A39D5B}">
      <dsp:nvSpPr>
        <dsp:cNvPr id="0" name=""/>
        <dsp:cNvSpPr/>
      </dsp:nvSpPr>
      <dsp:spPr>
        <a:xfrm>
          <a:off x="2163809" y="899155"/>
          <a:ext cx="1983731" cy="198373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1D6DC-FB75-4B84-8F7D-5ED8EBB19F58}">
      <dsp:nvSpPr>
        <dsp:cNvPr id="0" name=""/>
        <dsp:cNvSpPr/>
      </dsp:nvSpPr>
      <dsp:spPr>
        <a:xfrm>
          <a:off x="2955848" y="-160770"/>
          <a:ext cx="2138862" cy="213886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34E0EF-BB91-4D04-9480-A47D525D2914}">
      <dsp:nvSpPr>
        <dsp:cNvPr id="0" name=""/>
        <dsp:cNvSpPr/>
      </dsp:nvSpPr>
      <dsp:spPr>
        <a:xfrm>
          <a:off x="3237058" y="2803"/>
          <a:ext cx="1272883" cy="827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3277447" y="43192"/>
        <a:ext cx="1192105" cy="746596"/>
      </dsp:txXfrm>
    </dsp:sp>
    <dsp:sp modelId="{68F8548A-41DE-4746-B326-38022081E0C5}">
      <dsp:nvSpPr>
        <dsp:cNvPr id="0" name=""/>
        <dsp:cNvSpPr/>
      </dsp:nvSpPr>
      <dsp:spPr>
        <a:xfrm>
          <a:off x="2220388" y="416490"/>
          <a:ext cx="3306223" cy="3306223"/>
        </a:xfrm>
        <a:custGeom>
          <a:avLst/>
          <a:gdLst/>
          <a:ahLst/>
          <a:cxnLst/>
          <a:rect l="0" t="0" r="0" b="0"/>
          <a:pathLst>
            <a:path>
              <a:moveTo>
                <a:pt x="2460102" y="210356"/>
              </a:moveTo>
              <a:arcTo wR="1653111" hR="1653111" stAng="17953203" swAng="1211908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545B15-E1E5-466E-A959-5C22922841C3}">
      <dsp:nvSpPr>
        <dsp:cNvPr id="0" name=""/>
        <dsp:cNvSpPr/>
      </dsp:nvSpPr>
      <dsp:spPr>
        <a:xfrm>
          <a:off x="4809260" y="1145075"/>
          <a:ext cx="1272883" cy="827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4849649" y="1185464"/>
        <a:ext cx="1192105" cy="746596"/>
      </dsp:txXfrm>
    </dsp:sp>
    <dsp:sp modelId="{C61B9B94-3F54-4776-A1B5-D3C7920CFEF5}">
      <dsp:nvSpPr>
        <dsp:cNvPr id="0" name=""/>
        <dsp:cNvSpPr/>
      </dsp:nvSpPr>
      <dsp:spPr>
        <a:xfrm>
          <a:off x="2220388" y="416490"/>
          <a:ext cx="3306223" cy="3306223"/>
        </a:xfrm>
        <a:custGeom>
          <a:avLst/>
          <a:gdLst/>
          <a:ahLst/>
          <a:cxnLst/>
          <a:rect l="0" t="0" r="0" b="0"/>
          <a:pathLst>
            <a:path>
              <a:moveTo>
                <a:pt x="3302261" y="1767486"/>
              </a:moveTo>
              <a:arcTo wR="1653111" hR="1653111" stAng="21838041" swAng="1360012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BBA9B-4F71-455A-83D2-646A9B2F7321}">
      <dsp:nvSpPr>
        <dsp:cNvPr id="0" name=""/>
        <dsp:cNvSpPr/>
      </dsp:nvSpPr>
      <dsp:spPr>
        <a:xfrm>
          <a:off x="4208732" y="2993310"/>
          <a:ext cx="1272883" cy="827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4249121" y="3033699"/>
        <a:ext cx="1192105" cy="746596"/>
      </dsp:txXfrm>
    </dsp:sp>
    <dsp:sp modelId="{95A64B5C-7D2C-4027-9BF3-9C492FA6AA8F}">
      <dsp:nvSpPr>
        <dsp:cNvPr id="0" name=""/>
        <dsp:cNvSpPr/>
      </dsp:nvSpPr>
      <dsp:spPr>
        <a:xfrm>
          <a:off x="2220388" y="416490"/>
          <a:ext cx="3306223" cy="3306223"/>
        </a:xfrm>
        <a:custGeom>
          <a:avLst/>
          <a:gdLst/>
          <a:ahLst/>
          <a:cxnLst/>
          <a:rect l="0" t="0" r="0" b="0"/>
          <a:pathLst>
            <a:path>
              <a:moveTo>
                <a:pt x="1856079" y="3293715"/>
              </a:moveTo>
              <a:arcTo wR="1653111" hR="1653111" stAng="4976849" swAng="846302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C558B-B4EC-4975-9BD7-B39215884492}">
      <dsp:nvSpPr>
        <dsp:cNvPr id="0" name=""/>
        <dsp:cNvSpPr/>
      </dsp:nvSpPr>
      <dsp:spPr>
        <a:xfrm>
          <a:off x="2265383" y="2993310"/>
          <a:ext cx="1272883" cy="827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2305772" y="3033699"/>
        <a:ext cx="1192105" cy="746596"/>
      </dsp:txXfrm>
    </dsp:sp>
    <dsp:sp modelId="{E7F7B3AB-7303-43BF-8A7C-7B619478F0E4}">
      <dsp:nvSpPr>
        <dsp:cNvPr id="0" name=""/>
        <dsp:cNvSpPr/>
      </dsp:nvSpPr>
      <dsp:spPr>
        <a:xfrm>
          <a:off x="2220388" y="416490"/>
          <a:ext cx="3306223" cy="3306223"/>
        </a:xfrm>
        <a:custGeom>
          <a:avLst/>
          <a:gdLst/>
          <a:ahLst/>
          <a:cxnLst/>
          <a:rect l="0" t="0" r="0" b="0"/>
          <a:pathLst>
            <a:path>
              <a:moveTo>
                <a:pt x="175417" y="2394189"/>
              </a:moveTo>
              <a:arcTo wR="1653111" hR="1653111" stAng="9201947" swAng="1360012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25929-0DAE-4BF9-93FC-7ECD85AB22AA}">
      <dsp:nvSpPr>
        <dsp:cNvPr id="0" name=""/>
        <dsp:cNvSpPr/>
      </dsp:nvSpPr>
      <dsp:spPr>
        <a:xfrm>
          <a:off x="1664855" y="1145075"/>
          <a:ext cx="1272883" cy="827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1705244" y="1185464"/>
        <a:ext cx="1192105" cy="746596"/>
      </dsp:txXfrm>
    </dsp:sp>
    <dsp:sp modelId="{36A6B2B8-C700-4595-8C35-62BF8B710AB8}">
      <dsp:nvSpPr>
        <dsp:cNvPr id="0" name=""/>
        <dsp:cNvSpPr/>
      </dsp:nvSpPr>
      <dsp:spPr>
        <a:xfrm>
          <a:off x="2220388" y="416490"/>
          <a:ext cx="3306223" cy="3306223"/>
        </a:xfrm>
        <a:custGeom>
          <a:avLst/>
          <a:gdLst/>
          <a:ahLst/>
          <a:cxnLst/>
          <a:rect l="0" t="0" r="0" b="0"/>
          <a:pathLst>
            <a:path>
              <a:moveTo>
                <a:pt x="397603" y="577714"/>
              </a:moveTo>
              <a:arcTo wR="1653111" hR="1653111" stAng="13234889" swAng="1211908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44573D-5578-4849-98B5-E68200481C27}">
      <dsp:nvSpPr>
        <dsp:cNvPr id="0" name=""/>
        <dsp:cNvSpPr/>
      </dsp:nvSpPr>
      <dsp:spPr>
        <a:xfrm>
          <a:off x="1934368" y="0"/>
          <a:ext cx="3878263" cy="38782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kern="1200"/>
        </a:p>
      </dsp:txBody>
      <dsp:txXfrm>
        <a:off x="3331318" y="193913"/>
        <a:ext cx="1084362" cy="581739"/>
      </dsp:txXfrm>
    </dsp:sp>
    <dsp:sp modelId="{EC434A31-DC0B-4C55-A956-D7796A000F64}">
      <dsp:nvSpPr>
        <dsp:cNvPr id="0" name=""/>
        <dsp:cNvSpPr/>
      </dsp:nvSpPr>
      <dsp:spPr>
        <a:xfrm>
          <a:off x="2322194" y="775652"/>
          <a:ext cx="3102610" cy="31026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/>
        </a:p>
      </dsp:txBody>
      <dsp:txXfrm>
        <a:off x="3331318" y="961809"/>
        <a:ext cx="1084362" cy="558469"/>
      </dsp:txXfrm>
    </dsp:sp>
    <dsp:sp modelId="{D9AA06E5-D847-4900-8BC2-730B55A78760}">
      <dsp:nvSpPr>
        <dsp:cNvPr id="0" name=""/>
        <dsp:cNvSpPr/>
      </dsp:nvSpPr>
      <dsp:spPr>
        <a:xfrm>
          <a:off x="2710021" y="1551305"/>
          <a:ext cx="2326957" cy="23269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/>
        </a:p>
      </dsp:txBody>
      <dsp:txXfrm>
        <a:off x="3331318" y="1725827"/>
        <a:ext cx="1084362" cy="523565"/>
      </dsp:txXfrm>
    </dsp:sp>
    <dsp:sp modelId="{7B59C152-DBC5-4149-B11B-C3501C9D5B25}">
      <dsp:nvSpPr>
        <dsp:cNvPr id="0" name=""/>
        <dsp:cNvSpPr/>
      </dsp:nvSpPr>
      <dsp:spPr>
        <a:xfrm>
          <a:off x="3097847" y="2326957"/>
          <a:ext cx="1551305" cy="15513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300" kern="1200"/>
        </a:p>
      </dsp:txBody>
      <dsp:txXfrm>
        <a:off x="3325030" y="2714784"/>
        <a:ext cx="1096938" cy="77565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7C5E9-9E2C-4AA2-8001-4CC0F30A287E}">
      <dsp:nvSpPr>
        <dsp:cNvPr id="0" name=""/>
        <dsp:cNvSpPr/>
      </dsp:nvSpPr>
      <dsp:spPr>
        <a:xfrm>
          <a:off x="3078196" y="1251127"/>
          <a:ext cx="1590237" cy="137561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3341721" y="1479086"/>
        <a:ext cx="1063187" cy="919701"/>
      </dsp:txXfrm>
    </dsp:sp>
    <dsp:sp modelId="{DFA99347-317D-4D5E-9FFE-E01C8908230A}">
      <dsp:nvSpPr>
        <dsp:cNvPr id="0" name=""/>
        <dsp:cNvSpPr/>
      </dsp:nvSpPr>
      <dsp:spPr>
        <a:xfrm>
          <a:off x="4073990" y="592986"/>
          <a:ext cx="599991" cy="51697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E6CECD-A959-42CD-B125-C0AD735FC3C0}">
      <dsp:nvSpPr>
        <dsp:cNvPr id="0" name=""/>
        <dsp:cNvSpPr/>
      </dsp:nvSpPr>
      <dsp:spPr>
        <a:xfrm>
          <a:off x="3224680" y="0"/>
          <a:ext cx="1303188" cy="112741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/>
        </a:p>
      </dsp:txBody>
      <dsp:txXfrm>
        <a:off x="3440646" y="186836"/>
        <a:ext cx="871256" cy="753739"/>
      </dsp:txXfrm>
    </dsp:sp>
    <dsp:sp modelId="{BEC4C70D-A16B-40B3-9D47-1174684CD2B5}">
      <dsp:nvSpPr>
        <dsp:cNvPr id="0" name=""/>
        <dsp:cNvSpPr/>
      </dsp:nvSpPr>
      <dsp:spPr>
        <a:xfrm>
          <a:off x="4774227" y="1559449"/>
          <a:ext cx="599991" cy="51697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39D97C-2508-4EF7-BEDE-D076DF3CB902}">
      <dsp:nvSpPr>
        <dsp:cNvPr id="0" name=""/>
        <dsp:cNvSpPr/>
      </dsp:nvSpPr>
      <dsp:spPr>
        <a:xfrm>
          <a:off x="4419855" y="693433"/>
          <a:ext cx="1303188" cy="112741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/>
        </a:p>
      </dsp:txBody>
      <dsp:txXfrm>
        <a:off x="4635821" y="880269"/>
        <a:ext cx="871256" cy="753739"/>
      </dsp:txXfrm>
    </dsp:sp>
    <dsp:sp modelId="{80A5E299-D81F-45BD-A771-CED7DD9451F0}">
      <dsp:nvSpPr>
        <dsp:cNvPr id="0" name=""/>
        <dsp:cNvSpPr/>
      </dsp:nvSpPr>
      <dsp:spPr>
        <a:xfrm>
          <a:off x="4287797" y="2650404"/>
          <a:ext cx="599991" cy="51697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9EFE96-0DDF-4C09-88D9-CECE3D875B60}">
      <dsp:nvSpPr>
        <dsp:cNvPr id="0" name=""/>
        <dsp:cNvSpPr/>
      </dsp:nvSpPr>
      <dsp:spPr>
        <a:xfrm>
          <a:off x="4419855" y="2056642"/>
          <a:ext cx="1303188" cy="112741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/>
        </a:p>
      </dsp:txBody>
      <dsp:txXfrm>
        <a:off x="4635821" y="2243478"/>
        <a:ext cx="871256" cy="753739"/>
      </dsp:txXfrm>
    </dsp:sp>
    <dsp:sp modelId="{30122482-F4E5-4A48-B9D7-0487C2B75A88}">
      <dsp:nvSpPr>
        <dsp:cNvPr id="0" name=""/>
        <dsp:cNvSpPr/>
      </dsp:nvSpPr>
      <dsp:spPr>
        <a:xfrm>
          <a:off x="3081155" y="2763650"/>
          <a:ext cx="599991" cy="51697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2BE269-A85F-4CAF-B0FD-B1B48A886A06}">
      <dsp:nvSpPr>
        <dsp:cNvPr id="0" name=""/>
        <dsp:cNvSpPr/>
      </dsp:nvSpPr>
      <dsp:spPr>
        <a:xfrm>
          <a:off x="3224680" y="2750851"/>
          <a:ext cx="1303188" cy="112741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/>
        </a:p>
      </dsp:txBody>
      <dsp:txXfrm>
        <a:off x="3440646" y="2937687"/>
        <a:ext cx="871256" cy="753739"/>
      </dsp:txXfrm>
    </dsp:sp>
    <dsp:sp modelId="{F252A7CE-2D1C-44E0-B5B1-88E8642EC1B9}">
      <dsp:nvSpPr>
        <dsp:cNvPr id="0" name=""/>
        <dsp:cNvSpPr/>
      </dsp:nvSpPr>
      <dsp:spPr>
        <a:xfrm>
          <a:off x="2369451" y="1797574"/>
          <a:ext cx="599991" cy="51697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48099C-A382-4CA6-9E7A-81748BB7271D}">
      <dsp:nvSpPr>
        <dsp:cNvPr id="0" name=""/>
        <dsp:cNvSpPr/>
      </dsp:nvSpPr>
      <dsp:spPr>
        <a:xfrm>
          <a:off x="2023956" y="2057418"/>
          <a:ext cx="1303188" cy="112741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/>
        </a:p>
      </dsp:txBody>
      <dsp:txXfrm>
        <a:off x="2239922" y="2244254"/>
        <a:ext cx="871256" cy="753739"/>
      </dsp:txXfrm>
    </dsp:sp>
    <dsp:sp modelId="{5C24A969-C5BF-4F86-9ABE-A966026AECE8}">
      <dsp:nvSpPr>
        <dsp:cNvPr id="0" name=""/>
        <dsp:cNvSpPr/>
      </dsp:nvSpPr>
      <dsp:spPr>
        <a:xfrm>
          <a:off x="2023956" y="691882"/>
          <a:ext cx="1303188" cy="112741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400" kern="1200"/>
        </a:p>
      </dsp:txBody>
      <dsp:txXfrm>
        <a:off x="2239922" y="878718"/>
        <a:ext cx="871256" cy="753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D6141D1-34CE-4CCA-92E9-FC7BF0545EAA}" type="datetimeFigureOut">
              <a:rPr lang="en-GB" smtClean="0"/>
              <a:t>13/04/2014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E446C91-BE27-4891-A4B1-09D89EBBF0B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vm.edu/~sgutman/You_Can_Read_A_Poem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Showing how words interact in a poem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Using graphic organisers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837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b="1" dirty="0" smtClean="0"/>
              <a:t>		This </a:t>
            </a:r>
            <a:r>
              <a:rPr lang="en-GB" b="1" dirty="0"/>
              <a:t>is just to say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                                    I have eaten </a:t>
            </a:r>
            <a:br>
              <a:rPr lang="en-GB" dirty="0"/>
            </a:br>
            <a:r>
              <a:rPr lang="en-GB" dirty="0"/>
              <a:t>                                    the plums </a:t>
            </a:r>
            <a:br>
              <a:rPr lang="en-GB" dirty="0"/>
            </a:br>
            <a:r>
              <a:rPr lang="en-GB" dirty="0"/>
              <a:t>                                    that were in </a:t>
            </a:r>
            <a:br>
              <a:rPr lang="en-GB" dirty="0"/>
            </a:br>
            <a:r>
              <a:rPr lang="en-GB" dirty="0"/>
              <a:t>                                    the </a:t>
            </a:r>
            <a:r>
              <a:rPr lang="en-GB" dirty="0" smtClean="0"/>
              <a:t>icebox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                                    and which </a:t>
            </a:r>
            <a:br>
              <a:rPr lang="en-GB" dirty="0"/>
            </a:br>
            <a:r>
              <a:rPr lang="en-GB" dirty="0"/>
              <a:t>                                    you were probably </a:t>
            </a:r>
            <a:br>
              <a:rPr lang="en-GB" dirty="0"/>
            </a:br>
            <a:r>
              <a:rPr lang="en-GB" dirty="0"/>
              <a:t>                                    saving </a:t>
            </a:r>
            <a:br>
              <a:rPr lang="en-GB" dirty="0"/>
            </a:br>
            <a:r>
              <a:rPr lang="en-GB" dirty="0"/>
              <a:t>                                    for breakfast</a:t>
            </a:r>
          </a:p>
          <a:p>
            <a:pPr marL="0" indent="0">
              <a:buNone/>
            </a:pPr>
            <a:r>
              <a:rPr lang="en-GB" dirty="0"/>
              <a:t>                                    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       Forgive </a:t>
            </a:r>
            <a:r>
              <a:rPr lang="en-GB" dirty="0"/>
              <a:t>me </a:t>
            </a:r>
            <a:br>
              <a:rPr lang="en-GB" dirty="0"/>
            </a:br>
            <a:r>
              <a:rPr lang="en-GB" dirty="0"/>
              <a:t>                                    they were delicious </a:t>
            </a:r>
            <a:br>
              <a:rPr lang="en-GB" dirty="0"/>
            </a:br>
            <a:r>
              <a:rPr lang="en-GB" dirty="0"/>
              <a:t>                                    so sweet </a:t>
            </a:r>
            <a:br>
              <a:rPr lang="en-GB" dirty="0"/>
            </a:br>
            <a:r>
              <a:rPr lang="en-GB" dirty="0"/>
              <a:t>                                    and so cold 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Example Poem from William Carlos Williams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3991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b="1" dirty="0" smtClean="0"/>
              <a:t>		This </a:t>
            </a:r>
            <a:r>
              <a:rPr lang="en-GB" b="1" dirty="0"/>
              <a:t>is just to say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                                    I have eaten </a:t>
            </a:r>
            <a:br>
              <a:rPr lang="en-GB" dirty="0"/>
            </a:br>
            <a:r>
              <a:rPr lang="en-GB" dirty="0"/>
              <a:t>                                    the plums </a:t>
            </a:r>
            <a:br>
              <a:rPr lang="en-GB" dirty="0"/>
            </a:br>
            <a:r>
              <a:rPr lang="en-GB" dirty="0"/>
              <a:t>                                    that were in </a:t>
            </a:r>
            <a:br>
              <a:rPr lang="en-GB" dirty="0"/>
            </a:br>
            <a:r>
              <a:rPr lang="en-GB" dirty="0"/>
              <a:t>                                    the </a:t>
            </a:r>
            <a:r>
              <a:rPr lang="en-GB" dirty="0" smtClean="0"/>
              <a:t>icebox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                                    and which </a:t>
            </a:r>
            <a:br>
              <a:rPr lang="en-GB" dirty="0"/>
            </a:br>
            <a:r>
              <a:rPr lang="en-GB" dirty="0"/>
              <a:t>                                    you were probably </a:t>
            </a:r>
            <a:br>
              <a:rPr lang="en-GB" dirty="0"/>
            </a:br>
            <a:r>
              <a:rPr lang="en-GB" dirty="0"/>
              <a:t>                                    saving </a:t>
            </a:r>
            <a:br>
              <a:rPr lang="en-GB" dirty="0"/>
            </a:br>
            <a:r>
              <a:rPr lang="en-GB" dirty="0"/>
              <a:t>                                    for breakfast</a:t>
            </a:r>
          </a:p>
          <a:p>
            <a:pPr marL="0" indent="0">
              <a:buNone/>
            </a:pPr>
            <a:r>
              <a:rPr lang="en-GB" dirty="0"/>
              <a:t>                                    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	       Forgive </a:t>
            </a:r>
            <a:r>
              <a:rPr lang="en-GB" dirty="0"/>
              <a:t>me </a:t>
            </a:r>
            <a:br>
              <a:rPr lang="en-GB" dirty="0"/>
            </a:br>
            <a:r>
              <a:rPr lang="en-GB" dirty="0"/>
              <a:t>                                    they were delicious </a:t>
            </a:r>
            <a:br>
              <a:rPr lang="en-GB" dirty="0"/>
            </a:br>
            <a:r>
              <a:rPr lang="en-GB" dirty="0"/>
              <a:t>                                    so sweet </a:t>
            </a:r>
            <a:br>
              <a:rPr lang="en-GB" dirty="0"/>
            </a:br>
            <a:r>
              <a:rPr lang="en-GB" dirty="0"/>
              <a:t>                                    and so cold 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>
                <a:hlinkClick r:id="rId2"/>
              </a:rPr>
              <a:t>http://www.uvm.edu/~sgutman/You_Can_Read_A_Poem.html</a:t>
            </a:r>
            <a:r>
              <a:rPr lang="en-GB" sz="3200" dirty="0" smtClean="0"/>
              <a:t>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863111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1) Using words from the poem, insert them at least one of the following graphic organisers.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2) Using reading AF5, how does the organisation emphasise particular meaning in the poem?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3) Repeat with more than one graphic organiser.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3) Using a PEEL paragraph analytical style, analyse what you have found.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Instructions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732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306403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704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104914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182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4793342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048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145457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213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3362267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276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9611553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051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7339918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18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9679376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002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055507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452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0080241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8006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</TotalTime>
  <Words>83</Words>
  <Application>Microsoft Office PowerPoint</Application>
  <PresentationFormat>On-screen Show (4:3)</PresentationFormat>
  <Paragraphs>24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Hardcover</vt:lpstr>
      <vt:lpstr>Showing how words interact in a poem</vt:lpstr>
      <vt:lpstr>Example Poem from William Carlos Williams</vt:lpstr>
      <vt:lpstr>http://www.uvm.edu/~sgutman/You_Can_Read_A_Poem.html </vt:lpstr>
      <vt:lpstr>Instructions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Showing how words interact in a poem</dc:title>
  <dc:creator>Gregory Anderson</dc:creator>
  <cp:lastModifiedBy>Gregory Anderson</cp:lastModifiedBy>
  <cp:revision>2</cp:revision>
  <dcterms:created xsi:type="dcterms:W3CDTF">2014-04-13T05:23:30Z</dcterms:created>
  <dcterms:modified xsi:type="dcterms:W3CDTF">2014-04-13T05:31:05Z</dcterms:modified>
</cp:coreProperties>
</file>