
<file path=[Content_Types].xml><?xml version="1.0" encoding="utf-8"?>
<Types xmlns="http://schemas.openxmlformats.org/package/2006/content-types">
  <Default Extension="png" ContentType="image/png"/>
  <Default Extension="mp3" ContentType="audio/mpeg"/>
  <Default Extension="jpeg" ContentType="image/jpeg"/>
  <Default Extension="jpe"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8" r:id="rId1"/>
  </p:sldMasterIdLst>
  <p:sldIdLst>
    <p:sldId id="257" r:id="rId2"/>
    <p:sldId id="258" r:id="rId3"/>
    <p:sldId id="290" r:id="rId4"/>
    <p:sldId id="289" r:id="rId5"/>
    <p:sldId id="288" r:id="rId6"/>
    <p:sldId id="287" r:id="rId7"/>
    <p:sldId id="286" r:id="rId8"/>
    <p:sldId id="285" r:id="rId9"/>
    <p:sldId id="284" r:id="rId10"/>
    <p:sldId id="283" r:id="rId11"/>
    <p:sldId id="282" r:id="rId12"/>
    <p:sldId id="281" r:id="rId13"/>
    <p:sldId id="280" r:id="rId14"/>
    <p:sldId id="279" r:id="rId15"/>
    <p:sldId id="278" r:id="rId16"/>
    <p:sldId id="277" r:id="rId17"/>
    <p:sldId id="276" r:id="rId18"/>
    <p:sldId id="275" r:id="rId19"/>
    <p:sldId id="274" r:id="rId20"/>
    <p:sldId id="273" r:id="rId21"/>
    <p:sldId id="272" r:id="rId22"/>
    <p:sldId id="271" r:id="rId23"/>
    <p:sldId id="270" r:id="rId24"/>
    <p:sldId id="269" r:id="rId25"/>
    <p:sldId id="268" r:id="rId26"/>
    <p:sldId id="267" r:id="rId27"/>
    <p:sldId id="266" r:id="rId28"/>
    <p:sldId id="265" r:id="rId29"/>
    <p:sldId id="264" r:id="rId30"/>
    <p:sldId id="263" r:id="rId31"/>
    <p:sldId id="262" r:id="rId32"/>
    <p:sldId id="261" r:id="rId33"/>
    <p:sldId id="260" r:id="rId34"/>
    <p:sldId id="259" r:id="rId35"/>
    <p:sldId id="291"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4" d="100"/>
          <a:sy n="104" d="100"/>
        </p:scale>
        <p:origin x="144" y="3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71029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2/22/2015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36547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7751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425004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44608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2/22/2015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90439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2/22/2015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822259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067444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9589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2647F38-B617-4D2F-AE0A-013F0C4D2C57}" type="datetimeFigureOut">
              <a:rPr lang="en-US" smtClean="0"/>
              <a:t>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1825122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92797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2/22/2015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2823837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2/22/2015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0416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B61BEF0D-F0BB-DE4B-95CE-6DB70DBA9567}" type="datetimeFigureOut">
              <a:rPr lang="en-US" smtClean="0"/>
              <a:pPr/>
              <a:t>2/22/2015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33263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2/22/2015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62789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B61BEF0D-F0BB-DE4B-95CE-6DB70DBA9567}" type="datetimeFigureOut">
              <a:rPr lang="en-US" smtClean="0"/>
              <a:pPr/>
              <a:t>2/22/2015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58253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2/22/2015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04751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1BEF0D-F0BB-DE4B-95CE-6DB70DBA9567}" type="datetimeFigureOut">
              <a:rPr lang="en-US" smtClean="0"/>
              <a:pPr/>
              <a:t>2/22/2015</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0979909"/>
      </p:ext>
    </p:extLst>
  </p:cSld>
  <p:clrMap bg1="dk1" tx1="lt1" bg2="dk2" tx2="lt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5" Type="http://schemas.openxmlformats.org/officeDocument/2006/relationships/slide" Target="slide2.xml"/><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7.png"/><Relationship Id="rId5" Type="http://schemas.openxmlformats.org/officeDocument/2006/relationships/slide" Target="slide6.xml"/><Relationship Id="rId4" Type="http://schemas.openxmlformats.org/officeDocument/2006/relationships/image" Target="../media/image13.jpe"/></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7.png"/><Relationship Id="rId5" Type="http://schemas.openxmlformats.org/officeDocument/2006/relationships/slide" Target="slide6.xml"/><Relationship Id="rId4" Type="http://schemas.openxmlformats.org/officeDocument/2006/relationships/image" Target="../media/image13.jpe"/></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slide" Target="slide6.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slide" Target="slide11.xml"/><Relationship Id="rId5" Type="http://schemas.openxmlformats.org/officeDocument/2006/relationships/slide" Target="slide10.xml"/><Relationship Id="rId4" Type="http://schemas.openxmlformats.org/officeDocument/2006/relationships/image" Target="../media/image13.jpe"/></Relationships>
</file>

<file path=ppt/slides/_rels/slide1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14.jpe"/><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15.xml"/></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slide" Target="slide6.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slide" Target="slide15.xml"/><Relationship Id="rId5" Type="http://schemas.openxmlformats.org/officeDocument/2006/relationships/slide" Target="slide13.xml"/><Relationship Id="rId4" Type="http://schemas.openxmlformats.org/officeDocument/2006/relationships/image" Target="../media/image14.jpe"/></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slide" Target="slide6.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slide" Target="slide13.xml"/><Relationship Id="rId5" Type="http://schemas.openxmlformats.org/officeDocument/2006/relationships/slide" Target="slide14.xml"/><Relationship Id="rId4" Type="http://schemas.openxmlformats.org/officeDocument/2006/relationships/image" Target="../media/image14.jpe"/></Relationships>
</file>

<file path=ppt/slides/_rels/slide16.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slideLayout" Target="../slideLayouts/slideLayout2.xml"/><Relationship Id="rId7" Type="http://schemas.openxmlformats.org/officeDocument/2006/relationships/slide" Target="slide23.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slide" Target="slide20.xml"/><Relationship Id="rId5" Type="http://schemas.openxmlformats.org/officeDocument/2006/relationships/slide" Target="slide17.xml"/><Relationship Id="rId10" Type="http://schemas.openxmlformats.org/officeDocument/2006/relationships/image" Target="../media/image7.png"/><Relationship Id="rId4" Type="http://schemas.openxmlformats.org/officeDocument/2006/relationships/image" Target="../media/image15.jpe"/><Relationship Id="rId9" Type="http://schemas.openxmlformats.org/officeDocument/2006/relationships/slide" Target="slide6.xml"/></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slide" Target="slide16.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slide" Target="slide18.xml"/><Relationship Id="rId5" Type="http://schemas.openxmlformats.org/officeDocument/2006/relationships/slide" Target="slide19.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png"/><Relationship Id="rId5" Type="http://schemas.openxmlformats.org/officeDocument/2006/relationships/slide" Target="slide16.xml"/><Relationship Id="rId4" Type="http://schemas.openxmlformats.org/officeDocument/2006/relationships/image" Target="../media/image17.jpe"/></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3"/><Relationship Id="rId1" Type="http://schemas.openxmlformats.org/officeDocument/2006/relationships/audio" Target="NULL" TargetMode="External"/><Relationship Id="rId5" Type="http://schemas.openxmlformats.org/officeDocument/2006/relationships/image" Target="../media/image7.png"/><Relationship Id="rId4" Type="http://schemas.openxmlformats.org/officeDocument/2006/relationships/image" Target="../media/image18.jpe"/></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5" Type="http://schemas.openxmlformats.org/officeDocument/2006/relationships/slide" Target="slide4.xml"/><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slide" Target="slide16.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slide" Target="slide22.xml"/><Relationship Id="rId5" Type="http://schemas.openxmlformats.org/officeDocument/2006/relationships/slide" Target="slide21.xml"/><Relationship Id="rId4" Type="http://schemas.openxmlformats.org/officeDocument/2006/relationships/image" Target="../media/image19.jpe"/></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3"/><Relationship Id="rId1" Type="http://schemas.openxmlformats.org/officeDocument/2006/relationships/audio" Target="NULL" TargetMode="External"/><Relationship Id="rId5" Type="http://schemas.openxmlformats.org/officeDocument/2006/relationships/image" Target="../media/image7.png"/><Relationship Id="rId4" Type="http://schemas.openxmlformats.org/officeDocument/2006/relationships/image" Target="../media/image20.jpe"/></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png"/><Relationship Id="rId5" Type="http://schemas.openxmlformats.org/officeDocument/2006/relationships/slide" Target="slide16.xml"/><Relationship Id="rId4" Type="http://schemas.openxmlformats.org/officeDocument/2006/relationships/image" Target="../media/image19.jpe"/></Relationships>
</file>

<file path=ppt/slides/_rels/slide2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slide" Target="slide16.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slide" Target="slide24.xml"/><Relationship Id="rId5" Type="http://schemas.openxmlformats.org/officeDocument/2006/relationships/slide" Target="slide25.xml"/><Relationship Id="rId4" Type="http://schemas.openxmlformats.org/officeDocument/2006/relationships/image" Target="../media/image21.jpe"/></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png"/><Relationship Id="rId5" Type="http://schemas.openxmlformats.org/officeDocument/2006/relationships/slide" Target="slide16.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7.png"/><Relationship Id="rId4" Type="http://schemas.openxmlformats.org/officeDocument/2006/relationships/image" Target="../media/image23.jp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slide" Target="slide28.xml"/><Relationship Id="rId5" Type="http://schemas.openxmlformats.org/officeDocument/2006/relationships/slide" Target="slide27.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3"/><Relationship Id="rId1" Type="http://schemas.openxmlformats.org/officeDocument/2006/relationships/audio" Target="NULL" TargetMode="External"/><Relationship Id="rId5" Type="http://schemas.openxmlformats.org/officeDocument/2006/relationships/image" Target="../media/image7.pn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slide" Target="slide30.xml"/><Relationship Id="rId5" Type="http://schemas.openxmlformats.org/officeDocument/2006/relationships/slide" Target="slide29.xml"/><Relationship Id="rId4" Type="http://schemas.openxmlformats.org/officeDocument/2006/relationships/image" Target="../media/image26.jpe"/></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3"/><Relationship Id="rId1" Type="http://schemas.openxmlformats.org/officeDocument/2006/relationships/audio" Target="NULL" TargetMode="External"/><Relationship Id="rId5" Type="http://schemas.openxmlformats.org/officeDocument/2006/relationships/image" Target="../media/image7.pn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5" Type="http://schemas.openxmlformats.org/officeDocument/2006/relationships/slide" Target="slide5.xml"/><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slide" Target="slide33.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slide" Target="slide32.xml"/><Relationship Id="rId5" Type="http://schemas.openxmlformats.org/officeDocument/2006/relationships/slide" Target="slide31.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3"/><Relationship Id="rId1" Type="http://schemas.openxmlformats.org/officeDocument/2006/relationships/audio" Target="NULL" TargetMode="External"/><Relationship Id="rId5" Type="http://schemas.openxmlformats.org/officeDocument/2006/relationships/image" Target="../media/image7.png"/><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3"/><Relationship Id="rId1" Type="http://schemas.openxmlformats.org/officeDocument/2006/relationships/audio" Target="NULL" TargetMode="External"/><Relationship Id="rId5" Type="http://schemas.openxmlformats.org/officeDocument/2006/relationships/image" Target="../media/image7.png"/><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6.mp3"/><Relationship Id="rId1" Type="http://schemas.openxmlformats.org/officeDocument/2006/relationships/audio" Target="NULL" TargetMode="External"/><Relationship Id="rId5" Type="http://schemas.openxmlformats.org/officeDocument/2006/relationships/image" Target="../media/image7.png"/><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3"/><Relationship Id="rId1" Type="http://schemas.openxmlformats.org/officeDocument/2006/relationships/audio" Target="NULL" TargetMode="External"/><Relationship Id="rId5" Type="http://schemas.openxmlformats.org/officeDocument/2006/relationships/image" Target="../media/image7.pn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7.pn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slide" Target="slide16.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slide" Target="slide13.xml"/><Relationship Id="rId5" Type="http://schemas.openxmlformats.org/officeDocument/2006/relationships/slide" Target="slide12.xml"/><Relationship Id="rId4" Type="http://schemas.openxmlformats.org/officeDocument/2006/relationships/image" Target="../media/image10.jpe"/></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7.png"/><Relationship Id="rId5" Type="http://schemas.openxmlformats.org/officeDocument/2006/relationships/slide" Target="slide6.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7.png"/><Relationship Id="rId5" Type="http://schemas.openxmlformats.org/officeDocument/2006/relationships/slide" Target="slide6.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slide" Target="slide6.xml"/><Relationship Id="rId5" Type="http://schemas.openxmlformats.org/officeDocument/2006/relationships/slide" Target="slide8.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Part 1 Introduction</a:t>
            </a:r>
            <a:endParaRPr lang="en-GB" dirty="0"/>
          </a:p>
        </p:txBody>
      </p:sp>
      <p:sp>
        <p:nvSpPr>
          <p:cNvPr id="3" name="Content Placeholder 2"/>
          <p:cNvSpPr>
            <a:spLocks noGrp="1"/>
          </p:cNvSpPr>
          <p:nvPr>
            <p:ph idx="1"/>
          </p:nvPr>
        </p:nvSpPr>
        <p:spPr/>
        <p:txBody>
          <a:bodyPr/>
          <a:lstStyle/>
          <a:p>
            <a:pPr marL="0" indent="0">
              <a:buNone/>
            </a:pPr>
            <a:r>
              <a:rPr lang="en-GB" dirty="0" smtClean="0"/>
              <a:t>Not again! Cruising happily in your car, all had seemed well. That was until the storm had started. The rain lashed down like angry buckets hurled by a vicious giant. </a:t>
            </a:r>
          </a:p>
          <a:p>
            <a:pPr marL="0" indent="0">
              <a:buNone/>
            </a:pPr>
            <a:endParaRPr lang="en-GB" dirty="0"/>
          </a:p>
          <a:p>
            <a:pPr marL="0" indent="0">
              <a:buNone/>
            </a:pPr>
            <a:r>
              <a:rPr lang="en-GB" dirty="0" smtClean="0"/>
              <a:t>It was too much. You lost control of your car and slid it into a ditch. It won’t start. The only way to get help is to get out and try to walk for help…</a:t>
            </a:r>
            <a:endParaRPr lang="en-GB" dirty="0"/>
          </a:p>
        </p:txBody>
      </p:sp>
      <p:sp>
        <p:nvSpPr>
          <p:cNvPr id="4" name="Action Button: Custom 3">
            <a:hlinkClick r:id="rId5" action="ppaction://hlinksldjump" highlightClick="1"/>
          </p:cNvPr>
          <p:cNvSpPr/>
          <p:nvPr/>
        </p:nvSpPr>
        <p:spPr>
          <a:xfrm>
            <a:off x="6581274" y="5257800"/>
            <a:ext cx="4812631"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You leave the car and began to walk to slide 2</a:t>
            </a:r>
            <a:endParaRPr lang="en-GB" dirty="0"/>
          </a:p>
        </p:txBody>
      </p:sp>
      <p:pic>
        <p:nvPicPr>
          <p:cNvPr id="8" name="Scary Ambient FX Sounds Unity 3d - Creepy, Mystery Soundscape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72800" y="6124074"/>
            <a:ext cx="609600" cy="609600"/>
          </a:xfrm>
          <a:prstGeom prst="rect">
            <a:avLst/>
          </a:prstGeom>
        </p:spPr>
      </p:pic>
    </p:spTree>
    <p:extLst>
      <p:ext uri="{BB962C8B-B14F-4D97-AF65-F5344CB8AC3E}">
        <p14:creationId xmlns:p14="http://schemas.microsoft.com/office/powerpoint/2010/main" val="3317420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618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49000" b="-4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a:t>
            </a:r>
            <a:r>
              <a:rPr lang="en-GB" dirty="0" smtClean="0"/>
              <a:t>3: Stairs 10: Bottom of Stairs</a:t>
            </a:r>
            <a:endParaRPr lang="en-GB" dirty="0"/>
          </a:p>
        </p:txBody>
      </p:sp>
      <p:sp>
        <p:nvSpPr>
          <p:cNvPr id="3" name="Content Placeholder 2"/>
          <p:cNvSpPr>
            <a:spLocks noGrp="1"/>
          </p:cNvSpPr>
          <p:nvPr>
            <p:ph idx="1"/>
          </p:nvPr>
        </p:nvSpPr>
        <p:spPr>
          <a:xfrm>
            <a:off x="1295401" y="1459345"/>
            <a:ext cx="9601196" cy="3705779"/>
          </a:xfrm>
        </p:spPr>
        <p:txBody>
          <a:bodyPr>
            <a:normAutofit fontScale="92500"/>
          </a:bodyPr>
          <a:lstStyle/>
          <a:p>
            <a:pPr marL="0" indent="0">
              <a:buNone/>
            </a:pPr>
            <a:r>
              <a:rPr lang="en-GB" dirty="0"/>
              <a:t>Finally at the bottom of the stairs you </a:t>
            </a:r>
            <a:r>
              <a:rPr lang="en-GB" dirty="0" smtClean="0"/>
              <a:t>exhale </a:t>
            </a:r>
            <a:r>
              <a:rPr lang="en-GB" dirty="0"/>
              <a:t>all the horrid things you saw. You ask yourself </a:t>
            </a:r>
            <a:r>
              <a:rPr lang="en-GB" dirty="0" smtClean="0"/>
              <a:t>where </a:t>
            </a:r>
            <a:r>
              <a:rPr lang="en-GB" dirty="0"/>
              <a:t>you landed and you are doing here. Under you something is being slammed closed and pulled open with a creek. You jump up in horror because you know the house is not finished with you. </a:t>
            </a:r>
          </a:p>
          <a:p>
            <a:pPr marL="0" indent="0">
              <a:buNone/>
            </a:pPr>
            <a:r>
              <a:rPr lang="en-GB" dirty="0"/>
              <a:t>So you check what is going on under your feet. The think what was slamming was an old rusty </a:t>
            </a:r>
            <a:r>
              <a:rPr lang="en-GB" dirty="0" smtClean="0"/>
              <a:t>door </a:t>
            </a:r>
            <a:r>
              <a:rPr lang="en-GB" dirty="0"/>
              <a:t>which didn’t move at all. </a:t>
            </a:r>
            <a:r>
              <a:rPr lang="en-GB" dirty="0" smtClean="0"/>
              <a:t>At this you </a:t>
            </a:r>
            <a:r>
              <a:rPr lang="en-GB" dirty="0"/>
              <a:t>freak out because you don’t know what was moving the door </a:t>
            </a:r>
            <a:r>
              <a:rPr lang="en-GB" dirty="0" smtClean="0"/>
              <a:t>- no </a:t>
            </a:r>
            <a:r>
              <a:rPr lang="en-GB" dirty="0"/>
              <a:t>wind was blowing down there. </a:t>
            </a:r>
          </a:p>
          <a:p>
            <a:pPr marL="0" indent="0">
              <a:buNone/>
            </a:pPr>
            <a:r>
              <a:rPr lang="en-GB" dirty="0"/>
              <a:t>Looking down on the floor you jump up and almost faint. On the floor blood is spreading and trying to grab you by your ankle. In shock you look up and find a message written on the </a:t>
            </a:r>
            <a:r>
              <a:rPr lang="en-GB" dirty="0" smtClean="0"/>
              <a:t>door: </a:t>
            </a:r>
          </a:p>
          <a:p>
            <a:pPr marL="0" indent="0">
              <a:buNone/>
            </a:pPr>
            <a:r>
              <a:rPr lang="en-GB" dirty="0" smtClean="0"/>
              <a:t>“if </a:t>
            </a:r>
            <a:r>
              <a:rPr lang="en-GB" dirty="0"/>
              <a:t>you dare enter you will never come out alive!”</a:t>
            </a:r>
          </a:p>
        </p:txBody>
      </p:sp>
      <p:sp>
        <p:nvSpPr>
          <p:cNvPr id="4" name="Action Button: Custom 3">
            <a:hlinkClick r:id="" action="ppaction://hlinkshowjump?jump=nextslide" highlightClick="1"/>
          </p:cNvPr>
          <p:cNvSpPr/>
          <p:nvPr/>
        </p:nvSpPr>
        <p:spPr>
          <a:xfrm>
            <a:off x="1138989" y="5250226"/>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the top of the stairs, 11</a:t>
            </a:r>
            <a:endParaRPr lang="en-GB" dirty="0"/>
          </a:p>
        </p:txBody>
      </p:sp>
      <p:sp>
        <p:nvSpPr>
          <p:cNvPr id="5" name="Action Button: Custom 4">
            <a:hlinkClick r:id="" action="ppaction://hlinkshowjump?jump=nextslide" highlightClick="1"/>
          </p:cNvPr>
          <p:cNvSpPr/>
          <p:nvPr/>
        </p:nvSpPr>
        <p:spPr>
          <a:xfrm>
            <a:off x="4924275" y="5280527"/>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Look under stairs cupboard, 12</a:t>
            </a:r>
            <a:endParaRPr lang="en-GB" dirty="0"/>
          </a:p>
        </p:txBody>
      </p:sp>
      <p:sp>
        <p:nvSpPr>
          <p:cNvPr id="7" name="Action Button: Custom 6">
            <a:hlinkClick r:id="rId5" action="ppaction://hlinksldjump" highlightClick="1"/>
          </p:cNvPr>
          <p:cNvSpPr/>
          <p:nvPr/>
        </p:nvSpPr>
        <p:spPr>
          <a:xfrm>
            <a:off x="8165864" y="5250226"/>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hallway, slide6 </a:t>
            </a:r>
            <a:endParaRPr lang="en-GB" dirty="0"/>
          </a:p>
        </p:txBody>
      </p:sp>
      <p:pic>
        <p:nvPicPr>
          <p:cNvPr id="8" name="Ambient horror trac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46690" y="5943599"/>
            <a:ext cx="609600" cy="609600"/>
          </a:xfrm>
          <a:prstGeom prst="rect">
            <a:avLst/>
          </a:prstGeom>
        </p:spPr>
      </p:pic>
    </p:spTree>
    <p:extLst>
      <p:ext uri="{BB962C8B-B14F-4D97-AF65-F5344CB8AC3E}">
        <p14:creationId xmlns:p14="http://schemas.microsoft.com/office/powerpoint/2010/main" val="395820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76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49000" b="-4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90371" y="286393"/>
            <a:ext cx="9601196" cy="1303867"/>
          </a:xfrm>
        </p:spPr>
        <p:txBody>
          <a:bodyPr/>
          <a:lstStyle/>
          <a:p>
            <a:r>
              <a:rPr lang="en-GB" dirty="0"/>
              <a:t>Part </a:t>
            </a:r>
            <a:r>
              <a:rPr lang="en-GB" dirty="0" smtClean="0"/>
              <a:t>3: Stairs 11: Top of stairs</a:t>
            </a:r>
            <a:endParaRPr lang="en-GB" dirty="0"/>
          </a:p>
        </p:txBody>
      </p:sp>
      <p:sp>
        <p:nvSpPr>
          <p:cNvPr id="3" name="Content Placeholder 2"/>
          <p:cNvSpPr>
            <a:spLocks noGrp="1"/>
          </p:cNvSpPr>
          <p:nvPr>
            <p:ph idx="1"/>
          </p:nvPr>
        </p:nvSpPr>
        <p:spPr>
          <a:xfrm>
            <a:off x="1295401" y="1411357"/>
            <a:ext cx="9601196" cy="3838869"/>
          </a:xfrm>
        </p:spPr>
        <p:txBody>
          <a:bodyPr>
            <a:noAutofit/>
          </a:bodyPr>
          <a:lstStyle/>
          <a:p>
            <a:pPr marL="0" indent="0">
              <a:buNone/>
            </a:pPr>
            <a:r>
              <a:rPr lang="en-GB" sz="1800" dirty="0"/>
              <a:t>As you rush to the top of the stairs, you hear a noise. There must be something ahead, you think. It cannot be good. It definitely cannot be good. Nothing good can come out of this deserted, defunct house. You decide to look up</a:t>
            </a:r>
            <a:r>
              <a:rPr lang="en-GB" sz="1800" dirty="0" smtClean="0"/>
              <a:t>…</a:t>
            </a:r>
            <a:endParaRPr lang="en-GB" sz="1800" dirty="0"/>
          </a:p>
          <a:p>
            <a:pPr marL="0" indent="0">
              <a:buNone/>
            </a:pPr>
            <a:r>
              <a:rPr lang="en-GB" sz="1800" dirty="0"/>
              <a:t>You scream. </a:t>
            </a:r>
            <a:r>
              <a:rPr lang="en-GB" sz="1800" dirty="0" smtClean="0"/>
              <a:t>You see something to show this house </a:t>
            </a:r>
            <a:r>
              <a:rPr lang="en-GB" sz="1800" dirty="0"/>
              <a:t>is </a:t>
            </a:r>
            <a:r>
              <a:rPr lang="en-GB" sz="1800" dirty="0" smtClean="0"/>
              <a:t>definitely haunted </a:t>
            </a:r>
            <a:r>
              <a:rPr lang="en-GB" sz="1800" dirty="0"/>
              <a:t>– or </a:t>
            </a:r>
            <a:r>
              <a:rPr lang="en-GB" sz="1800" dirty="0" smtClean="0"/>
              <a:t>at least just </a:t>
            </a:r>
            <a:r>
              <a:rPr lang="en-GB" sz="1800" dirty="0"/>
              <a:t>belonging to some elderly </a:t>
            </a:r>
            <a:r>
              <a:rPr lang="en-GB" sz="1800" dirty="0" smtClean="0"/>
              <a:t>psychopath. </a:t>
            </a:r>
            <a:r>
              <a:rPr lang="en-GB" sz="1800" dirty="0"/>
              <a:t>Blades swing from side to side near the top of the stairs – it would be dangerous to continue. On the top of the stairs, you notice blood. It looks fresh… You decide to head back down, but to where? What would going back to Square One achieve? </a:t>
            </a:r>
          </a:p>
          <a:p>
            <a:pPr marL="0" indent="0">
              <a:buNone/>
            </a:pPr>
            <a:r>
              <a:rPr lang="en-GB" sz="1800" dirty="0"/>
              <a:t>Then you realize it. There’s a door below the stairs. Worn with age, it appears to be dark and dreary. What possibilities lie behind that door? What dangers? The blades almost killed you, and who knows what could be down there? Maybe you should just return to the hallway? </a:t>
            </a:r>
          </a:p>
          <a:p>
            <a:pPr marL="0" indent="0">
              <a:buNone/>
            </a:pPr>
            <a:r>
              <a:rPr lang="en-GB" sz="1800" dirty="0"/>
              <a:t>The blades swing swiftly behind you. It’s time to make a choice. Do you…</a:t>
            </a:r>
          </a:p>
          <a:p>
            <a:pPr marL="0" indent="0">
              <a:buNone/>
            </a:pPr>
            <a:endParaRPr lang="en-GB" sz="700" dirty="0"/>
          </a:p>
        </p:txBody>
      </p:sp>
      <p:sp>
        <p:nvSpPr>
          <p:cNvPr id="4" name="Action Button: Custom 3">
            <a:hlinkClick r:id="" action="ppaction://hlinkshowjump?jump=nextslide" highlightClick="1"/>
          </p:cNvPr>
          <p:cNvSpPr/>
          <p:nvPr/>
        </p:nvSpPr>
        <p:spPr>
          <a:xfrm>
            <a:off x="1138989" y="5744496"/>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the bottom of stairs, 10</a:t>
            </a:r>
            <a:endParaRPr lang="en-GB" dirty="0"/>
          </a:p>
        </p:txBody>
      </p:sp>
      <p:sp>
        <p:nvSpPr>
          <p:cNvPr id="5" name="Action Button: Custom 4">
            <a:hlinkClick r:id="" action="ppaction://hlinkshowjump?jump=nextslide" highlightClick="1"/>
          </p:cNvPr>
          <p:cNvSpPr/>
          <p:nvPr/>
        </p:nvSpPr>
        <p:spPr>
          <a:xfrm>
            <a:off x="4924275" y="5774797"/>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Look under stairs cupboard, 12</a:t>
            </a:r>
            <a:endParaRPr lang="en-GB" dirty="0"/>
          </a:p>
        </p:txBody>
      </p:sp>
      <p:sp>
        <p:nvSpPr>
          <p:cNvPr id="7" name="Action Button: Custom 6">
            <a:hlinkClick r:id="rId5" action="ppaction://hlinksldjump" highlightClick="1"/>
          </p:cNvPr>
          <p:cNvSpPr/>
          <p:nvPr/>
        </p:nvSpPr>
        <p:spPr>
          <a:xfrm>
            <a:off x="8165864" y="5744496"/>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hallway, slide6 </a:t>
            </a:r>
            <a:endParaRPr lang="en-GB" dirty="0"/>
          </a:p>
        </p:txBody>
      </p:sp>
      <p:pic>
        <p:nvPicPr>
          <p:cNvPr id="8" name="Ambient horror trac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46690" y="5943599"/>
            <a:ext cx="609600" cy="609600"/>
          </a:xfrm>
          <a:prstGeom prst="rect">
            <a:avLst/>
          </a:prstGeom>
        </p:spPr>
      </p:pic>
    </p:spTree>
    <p:extLst>
      <p:ext uri="{BB962C8B-B14F-4D97-AF65-F5344CB8AC3E}">
        <p14:creationId xmlns:p14="http://schemas.microsoft.com/office/powerpoint/2010/main" val="3790683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76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49000" b="-4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90371" y="310679"/>
            <a:ext cx="9601196" cy="722681"/>
          </a:xfrm>
        </p:spPr>
        <p:txBody>
          <a:bodyPr>
            <a:normAutofit fontScale="90000"/>
          </a:bodyPr>
          <a:lstStyle/>
          <a:p>
            <a:r>
              <a:rPr lang="en-GB" dirty="0"/>
              <a:t>Part </a:t>
            </a:r>
            <a:r>
              <a:rPr lang="en-GB" dirty="0" smtClean="0"/>
              <a:t>3: Stairs 12: Stairs under the stairs</a:t>
            </a:r>
            <a:endParaRPr lang="en-GB" dirty="0"/>
          </a:p>
        </p:txBody>
      </p:sp>
      <p:sp>
        <p:nvSpPr>
          <p:cNvPr id="3" name="Content Placeholder 2"/>
          <p:cNvSpPr>
            <a:spLocks noGrp="1"/>
          </p:cNvSpPr>
          <p:nvPr>
            <p:ph idx="1"/>
          </p:nvPr>
        </p:nvSpPr>
        <p:spPr>
          <a:xfrm>
            <a:off x="1287163" y="939681"/>
            <a:ext cx="9601196" cy="4250157"/>
          </a:xfrm>
        </p:spPr>
        <p:txBody>
          <a:bodyPr>
            <a:normAutofit fontScale="70000" lnSpcReduction="20000"/>
          </a:bodyPr>
          <a:lstStyle/>
          <a:p>
            <a:pPr marL="0" indent="0">
              <a:buNone/>
            </a:pPr>
            <a:r>
              <a:rPr lang="en-GB" dirty="0" smtClean="0"/>
              <a:t>As you push open the door, it creaks. It feels like the door has not been touched in a long time, yet the air isn’t musty. Could someone have entered recently? You see what appears to be a freshly lit lamp in the corner…</a:t>
            </a:r>
          </a:p>
          <a:p>
            <a:pPr marL="0" indent="0">
              <a:buNone/>
            </a:pPr>
            <a:r>
              <a:rPr lang="en-GB" dirty="0" smtClean="0"/>
              <a:t>You turn your head leftwards. What’s that? A key? And a piece of paper? What’s this? You pick up the paper slowly… You decide to read it. The paper cracks as you hold it. Maybe you should place it down…</a:t>
            </a:r>
          </a:p>
          <a:p>
            <a:pPr marL="0" indent="0">
              <a:buNone/>
            </a:pPr>
            <a:r>
              <a:rPr lang="en-GB" dirty="0" smtClean="0"/>
              <a:t>“Dear diary…</a:t>
            </a:r>
          </a:p>
          <a:p>
            <a:pPr marL="0" indent="0">
              <a:buNone/>
            </a:pPr>
            <a:r>
              <a:rPr lang="en-GB" dirty="0" smtClean="0"/>
              <a:t>I have left the keys I have found in safe places. For twenty years I have been struggling to leave. Twenty years. My time is almost up, and this body is expiring. I grow wearier as I write this. Wearier. I have not solved the mystery of this house. To god I pray no one else will inherit this fate I have been given… </a:t>
            </a:r>
          </a:p>
          <a:p>
            <a:pPr marL="0" indent="0">
              <a:buNone/>
            </a:pPr>
            <a:r>
              <a:rPr lang="en-GB" dirty="0" smtClean="0"/>
              <a:t>The cellar I was planning to explore. It seems to be the key out, but I can sense hidden dangers there. Alas, I have grown too old…”</a:t>
            </a:r>
          </a:p>
          <a:p>
            <a:pPr marL="0" indent="0">
              <a:buNone/>
            </a:pPr>
            <a:r>
              <a:rPr lang="en-GB" dirty="0" smtClean="0"/>
              <a:t>The </a:t>
            </a:r>
            <a:r>
              <a:rPr lang="en-GB" dirty="0"/>
              <a:t>letter ends with an unrecognisable scrawl. The only word recognisable is choice…</a:t>
            </a:r>
          </a:p>
          <a:p>
            <a:pPr marL="0" indent="0">
              <a:buNone/>
            </a:pPr>
            <a:r>
              <a:rPr lang="en-GB" dirty="0" smtClean="0"/>
              <a:t>A </a:t>
            </a:r>
            <a:r>
              <a:rPr lang="en-GB" dirty="0"/>
              <a:t>choice, you think? A choice? What choice? You decide to take the key. However, it is extremely heavy. You will grow weary and fatigued if you take more than one. If you already have a key, you will need to abandon it if you want this one..</a:t>
            </a:r>
          </a:p>
          <a:p>
            <a:pPr marL="0" indent="0">
              <a:buNone/>
            </a:pPr>
            <a:r>
              <a:rPr lang="en-GB" dirty="0"/>
              <a:t>There is also a piece of bread in the room. It does not seem rotten…</a:t>
            </a:r>
          </a:p>
          <a:p>
            <a:pPr marL="0" indent="0">
              <a:buNone/>
            </a:pPr>
            <a:r>
              <a:rPr lang="en-GB" dirty="0" smtClean="0"/>
              <a:t>You take the silver key. </a:t>
            </a:r>
            <a:endParaRPr lang="en-GB" dirty="0"/>
          </a:p>
        </p:txBody>
      </p:sp>
      <p:sp>
        <p:nvSpPr>
          <p:cNvPr id="4" name="Action Button: Custom 3">
            <a:hlinkClick r:id="rId5" action="ppaction://hlinksldjump" highlightClick="1"/>
          </p:cNvPr>
          <p:cNvSpPr/>
          <p:nvPr/>
        </p:nvSpPr>
        <p:spPr>
          <a:xfrm>
            <a:off x="1138989" y="5250226"/>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the bottom of stairs, 10</a:t>
            </a:r>
            <a:endParaRPr lang="en-GB" dirty="0"/>
          </a:p>
        </p:txBody>
      </p:sp>
      <p:sp>
        <p:nvSpPr>
          <p:cNvPr id="5" name="Action Button: Custom 4">
            <a:hlinkClick r:id="rId6" action="ppaction://hlinksldjump" highlightClick="1"/>
          </p:cNvPr>
          <p:cNvSpPr/>
          <p:nvPr/>
        </p:nvSpPr>
        <p:spPr>
          <a:xfrm>
            <a:off x="4924275" y="5280527"/>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top of stairs, 11</a:t>
            </a:r>
            <a:endParaRPr lang="en-GB" dirty="0"/>
          </a:p>
        </p:txBody>
      </p:sp>
      <p:sp>
        <p:nvSpPr>
          <p:cNvPr id="7" name="Action Button: Custom 6">
            <a:hlinkClick r:id="rId7" action="ppaction://hlinksldjump" highlightClick="1"/>
          </p:cNvPr>
          <p:cNvSpPr/>
          <p:nvPr/>
        </p:nvSpPr>
        <p:spPr>
          <a:xfrm>
            <a:off x="8165864" y="5250226"/>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hallway, slide6 </a:t>
            </a:r>
            <a:endParaRPr lang="en-GB" dirty="0"/>
          </a:p>
        </p:txBody>
      </p:sp>
      <p:pic>
        <p:nvPicPr>
          <p:cNvPr id="8" name="Ambient horror trac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46690" y="5943599"/>
            <a:ext cx="609600" cy="609600"/>
          </a:xfrm>
          <a:prstGeom prst="rect">
            <a:avLst/>
          </a:prstGeom>
        </p:spPr>
      </p:pic>
    </p:spTree>
    <p:extLst>
      <p:ext uri="{BB962C8B-B14F-4D97-AF65-F5344CB8AC3E}">
        <p14:creationId xmlns:p14="http://schemas.microsoft.com/office/powerpoint/2010/main" val="133113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76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666428"/>
            <a:ext cx="9601196" cy="836908"/>
          </a:xfrm>
        </p:spPr>
        <p:txBody>
          <a:bodyPr>
            <a:noAutofit/>
          </a:bodyPr>
          <a:lstStyle/>
          <a:p>
            <a:r>
              <a:rPr lang="en-GB" sz="2800" dirty="0"/>
              <a:t>Part </a:t>
            </a:r>
            <a:r>
              <a:rPr lang="en-GB" sz="2800" dirty="0" smtClean="0"/>
              <a:t>4: </a:t>
            </a:r>
            <a:r>
              <a:rPr lang="en-GB" sz="2800" dirty="0"/>
              <a:t>Living Room </a:t>
            </a:r>
            <a:r>
              <a:rPr lang="en-GB" sz="2800" dirty="0" smtClean="0"/>
              <a:t>13: Living Room Entrance</a:t>
            </a:r>
            <a:endParaRPr lang="en-GB" sz="2800" dirty="0"/>
          </a:p>
        </p:txBody>
      </p:sp>
      <p:sp>
        <p:nvSpPr>
          <p:cNvPr id="3" name="Content Placeholder 2"/>
          <p:cNvSpPr>
            <a:spLocks noGrp="1"/>
          </p:cNvSpPr>
          <p:nvPr>
            <p:ph idx="1"/>
          </p:nvPr>
        </p:nvSpPr>
        <p:spPr>
          <a:xfrm>
            <a:off x="1295401" y="1425844"/>
            <a:ext cx="9601196" cy="3824382"/>
          </a:xfrm>
        </p:spPr>
        <p:txBody>
          <a:bodyPr>
            <a:normAutofit fontScale="70000" lnSpcReduction="20000"/>
          </a:bodyPr>
          <a:lstStyle/>
          <a:p>
            <a:pPr marL="0" indent="0">
              <a:buNone/>
            </a:pPr>
            <a:r>
              <a:rPr lang="en-GB" dirty="0"/>
              <a:t>It was quiet. It was still. It was cold. Feeling nothing but goose bumps spreading across your </a:t>
            </a:r>
            <a:r>
              <a:rPr lang="en-GB" dirty="0" smtClean="0"/>
              <a:t>body, you tiptoe </a:t>
            </a:r>
            <a:r>
              <a:rPr lang="en-GB" dirty="0"/>
              <a:t>onto the wooden floor, the chandelier came crashing down before your eyes. Glass scattered everywhere. Spelling something. Bending down to a take a closer look, a shiver </a:t>
            </a:r>
            <a:r>
              <a:rPr lang="en-GB" dirty="0" smtClean="0"/>
              <a:t>crawls up </a:t>
            </a:r>
            <a:r>
              <a:rPr lang="en-GB" dirty="0"/>
              <a:t>your spine as you realized that it </a:t>
            </a:r>
            <a:r>
              <a:rPr lang="en-GB" dirty="0" smtClean="0"/>
              <a:t>spells… </a:t>
            </a:r>
            <a:r>
              <a:rPr lang="en-GB" dirty="0"/>
              <a:t>YOU’RE NEXT. </a:t>
            </a:r>
            <a:endParaRPr lang="en-GB" dirty="0" smtClean="0"/>
          </a:p>
          <a:p>
            <a:pPr marL="0" indent="0">
              <a:buNone/>
            </a:pPr>
            <a:r>
              <a:rPr lang="en-GB" dirty="0" smtClean="0"/>
              <a:t>After </a:t>
            </a:r>
            <a:r>
              <a:rPr lang="en-GB" dirty="0"/>
              <a:t>you </a:t>
            </a:r>
            <a:r>
              <a:rPr lang="en-GB" dirty="0" smtClean="0"/>
              <a:t>stand up </a:t>
            </a:r>
            <a:r>
              <a:rPr lang="en-GB" dirty="0"/>
              <a:t>with nothing but fear, the television </a:t>
            </a:r>
            <a:r>
              <a:rPr lang="en-GB" dirty="0" smtClean="0"/>
              <a:t>turns </a:t>
            </a:r>
            <a:r>
              <a:rPr lang="en-GB" dirty="0"/>
              <a:t>on. Then off. Then on again.</a:t>
            </a:r>
          </a:p>
          <a:p>
            <a:pPr marL="0" indent="0">
              <a:buNone/>
            </a:pPr>
            <a:r>
              <a:rPr lang="en-GB" dirty="0" smtClean="0"/>
              <a:t>Standing </a:t>
            </a:r>
            <a:r>
              <a:rPr lang="en-GB" dirty="0"/>
              <a:t>there hopelessly, with your heart pounding out of your </a:t>
            </a:r>
            <a:r>
              <a:rPr lang="en-GB" dirty="0" smtClean="0"/>
              <a:t>chest, </a:t>
            </a:r>
            <a:r>
              <a:rPr lang="en-GB" dirty="0"/>
              <a:t>you </a:t>
            </a:r>
            <a:r>
              <a:rPr lang="en-GB" dirty="0" smtClean="0"/>
              <a:t>glance </a:t>
            </a:r>
            <a:r>
              <a:rPr lang="en-GB" dirty="0"/>
              <a:t>to where the lighting struck that very moment. There </a:t>
            </a:r>
            <a:r>
              <a:rPr lang="en-GB" dirty="0" smtClean="0"/>
              <a:t>lies waiting </a:t>
            </a:r>
            <a:r>
              <a:rPr lang="en-GB" dirty="0"/>
              <a:t>a sofa. A sofa with death all over </a:t>
            </a:r>
            <a:r>
              <a:rPr lang="en-GB" dirty="0" smtClean="0"/>
              <a:t>it. Making you move towards </a:t>
            </a:r>
            <a:r>
              <a:rPr lang="en-GB" dirty="0"/>
              <a:t>it. You </a:t>
            </a:r>
            <a:r>
              <a:rPr lang="en-GB" dirty="0" smtClean="0"/>
              <a:t>make every </a:t>
            </a:r>
            <a:r>
              <a:rPr lang="en-GB" dirty="0"/>
              <a:t>so step precise as if one step could lead you to hell. You </a:t>
            </a:r>
            <a:r>
              <a:rPr lang="en-GB" dirty="0" smtClean="0"/>
              <a:t>are standing </a:t>
            </a:r>
            <a:r>
              <a:rPr lang="en-GB" dirty="0"/>
              <a:t>so close to it, you </a:t>
            </a:r>
            <a:r>
              <a:rPr lang="en-GB" dirty="0" smtClean="0"/>
              <a:t>can feel </a:t>
            </a:r>
            <a:r>
              <a:rPr lang="en-GB" dirty="0"/>
              <a:t>its coldness placed over you. </a:t>
            </a:r>
            <a:endParaRPr lang="en-GB" dirty="0" smtClean="0"/>
          </a:p>
          <a:p>
            <a:pPr marL="0" indent="0">
              <a:buNone/>
            </a:pPr>
            <a:r>
              <a:rPr lang="en-GB" dirty="0" smtClean="0"/>
              <a:t>As </a:t>
            </a:r>
            <a:r>
              <a:rPr lang="en-GB" dirty="0"/>
              <a:t>your curiosity </a:t>
            </a:r>
            <a:r>
              <a:rPr lang="en-GB" dirty="0" smtClean="0"/>
              <a:t>grows, </a:t>
            </a:r>
            <a:r>
              <a:rPr lang="en-GB" dirty="0"/>
              <a:t>knowing you shouldn’t be touching </a:t>
            </a:r>
            <a:r>
              <a:rPr lang="en-GB" dirty="0" smtClean="0"/>
              <a:t>anything, you smell fresh </a:t>
            </a:r>
            <a:r>
              <a:rPr lang="en-GB" dirty="0"/>
              <a:t>blood behind the ripped pillow, so fresh as if someone was bleeding this very moment. Taking a closer look, a small blade </a:t>
            </a:r>
            <a:r>
              <a:rPr lang="en-GB" dirty="0" smtClean="0"/>
              <a:t>peeks </a:t>
            </a:r>
            <a:r>
              <a:rPr lang="en-GB" dirty="0"/>
              <a:t>out from </a:t>
            </a:r>
            <a:r>
              <a:rPr lang="en-GB" dirty="0" smtClean="0"/>
              <a:t>the </a:t>
            </a:r>
            <a:r>
              <a:rPr lang="en-GB" dirty="0"/>
              <a:t>fresh smell of blood </a:t>
            </a:r>
            <a:r>
              <a:rPr lang="en-GB" dirty="0" smtClean="0"/>
              <a:t>As </a:t>
            </a:r>
            <a:r>
              <a:rPr lang="en-GB" dirty="0"/>
              <a:t>you gently picked up the ripped pillow… </a:t>
            </a:r>
            <a:r>
              <a:rPr lang="en-GB" dirty="0" smtClean="0"/>
              <a:t>a </a:t>
            </a:r>
            <a:r>
              <a:rPr lang="en-GB" dirty="0"/>
              <a:t>dagger </a:t>
            </a:r>
            <a:r>
              <a:rPr lang="en-GB" dirty="0" smtClean="0"/>
              <a:t>lays </a:t>
            </a:r>
            <a:r>
              <a:rPr lang="en-GB" dirty="0"/>
              <a:t>there. Observing you. Waiting for you. Taking a small shower in fresh blood, it stole from something, or even someone. </a:t>
            </a:r>
          </a:p>
          <a:p>
            <a:pPr marL="0" indent="0">
              <a:buNone/>
            </a:pPr>
            <a:r>
              <a:rPr lang="en-GB" dirty="0" smtClean="0"/>
              <a:t>The </a:t>
            </a:r>
            <a:r>
              <a:rPr lang="en-GB" dirty="0"/>
              <a:t>lighting </a:t>
            </a:r>
            <a:r>
              <a:rPr lang="en-GB" dirty="0" smtClean="0"/>
              <a:t>strikes again</a:t>
            </a:r>
            <a:r>
              <a:rPr lang="en-GB" dirty="0"/>
              <a:t>. As it struck, a shadow </a:t>
            </a:r>
            <a:r>
              <a:rPr lang="en-GB" dirty="0" smtClean="0"/>
              <a:t>had appeared behind </a:t>
            </a:r>
            <a:r>
              <a:rPr lang="en-GB" dirty="0"/>
              <a:t>the destroyed curtains. Curtains so dangerous, yet so simple. Making your way towards it, something </a:t>
            </a:r>
            <a:r>
              <a:rPr lang="en-GB" dirty="0" smtClean="0"/>
              <a:t>touches </a:t>
            </a:r>
            <a:r>
              <a:rPr lang="en-GB" dirty="0"/>
              <a:t>you on the shoulder</a:t>
            </a:r>
            <a:r>
              <a:rPr lang="en-GB" dirty="0" smtClean="0"/>
              <a:t>.</a:t>
            </a:r>
            <a:endParaRPr lang="en-GB" dirty="0"/>
          </a:p>
        </p:txBody>
      </p:sp>
      <p:sp>
        <p:nvSpPr>
          <p:cNvPr id="4" name="Action Button: Custom 3">
            <a:hlinkClick r:id="rId3" action="ppaction://hlinksldjump" highlightClick="1"/>
          </p:cNvPr>
          <p:cNvSpPr/>
          <p:nvPr/>
        </p:nvSpPr>
        <p:spPr>
          <a:xfrm>
            <a:off x="1138989" y="5250226"/>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Look behind the sofas, 14</a:t>
            </a:r>
            <a:endParaRPr lang="en-GB" dirty="0"/>
          </a:p>
        </p:txBody>
      </p:sp>
      <p:sp>
        <p:nvSpPr>
          <p:cNvPr id="5" name="Action Button: Custom 4">
            <a:hlinkClick r:id="rId4" action="ppaction://hlinksldjump" highlightClick="1"/>
          </p:cNvPr>
          <p:cNvSpPr/>
          <p:nvPr/>
        </p:nvSpPr>
        <p:spPr>
          <a:xfrm>
            <a:off x="4924275" y="5280527"/>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Look behind curtains, 15</a:t>
            </a:r>
            <a:endParaRPr lang="en-GB" dirty="0"/>
          </a:p>
        </p:txBody>
      </p:sp>
      <p:sp>
        <p:nvSpPr>
          <p:cNvPr id="7" name="Action Button: Custom 6">
            <a:hlinkClick r:id="rId5" action="ppaction://hlinksldjump" highlightClick="1"/>
          </p:cNvPr>
          <p:cNvSpPr/>
          <p:nvPr/>
        </p:nvSpPr>
        <p:spPr>
          <a:xfrm>
            <a:off x="8165864" y="5250226"/>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hallway, slide6 </a:t>
            </a:r>
            <a:endParaRPr lang="en-GB" dirty="0"/>
          </a:p>
        </p:txBody>
      </p:sp>
    </p:spTree>
    <p:extLst>
      <p:ext uri="{BB962C8B-B14F-4D97-AF65-F5344CB8AC3E}">
        <p14:creationId xmlns:p14="http://schemas.microsoft.com/office/powerpoint/2010/main" val="41776175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712923"/>
            <a:ext cx="9601196" cy="604434"/>
          </a:xfrm>
        </p:spPr>
        <p:txBody>
          <a:bodyPr>
            <a:normAutofit fontScale="90000"/>
          </a:bodyPr>
          <a:lstStyle/>
          <a:p>
            <a:r>
              <a:rPr lang="en-GB" dirty="0"/>
              <a:t>Part 2: Living Room </a:t>
            </a:r>
            <a:r>
              <a:rPr lang="en-GB" dirty="0" smtClean="0"/>
              <a:t>14: Behind the sofas</a:t>
            </a:r>
            <a:endParaRPr lang="en-GB" dirty="0"/>
          </a:p>
        </p:txBody>
      </p:sp>
      <p:sp>
        <p:nvSpPr>
          <p:cNvPr id="3" name="Content Placeholder 2"/>
          <p:cNvSpPr>
            <a:spLocks noGrp="1"/>
          </p:cNvSpPr>
          <p:nvPr>
            <p:ph idx="1"/>
          </p:nvPr>
        </p:nvSpPr>
        <p:spPr>
          <a:xfrm>
            <a:off x="1295401" y="1549831"/>
            <a:ext cx="9601196" cy="4326037"/>
          </a:xfrm>
        </p:spPr>
        <p:txBody>
          <a:bodyPr/>
          <a:lstStyle/>
          <a:p>
            <a:pPr marL="0" indent="0">
              <a:buNone/>
            </a:pPr>
            <a:r>
              <a:rPr lang="en-GB" dirty="0" smtClean="0"/>
              <a:t>Behind the sofas is nothing more than a mouldy pile of discarded pizza boxes. </a:t>
            </a:r>
            <a:r>
              <a:rPr lang="en-GB" dirty="0" err="1" smtClean="0"/>
              <a:t>Plasticky</a:t>
            </a:r>
            <a:r>
              <a:rPr lang="en-GB" dirty="0" smtClean="0"/>
              <a:t> cheese strings the lid like long-dead insects. </a:t>
            </a:r>
          </a:p>
          <a:p>
            <a:pPr marL="0" indent="0">
              <a:buNone/>
            </a:pPr>
            <a:r>
              <a:rPr lang="en-GB" dirty="0" smtClean="0"/>
              <a:t>You don’t feel hungry any more. </a:t>
            </a:r>
          </a:p>
          <a:p>
            <a:pPr marL="0" indent="0">
              <a:buNone/>
            </a:pPr>
            <a:endParaRPr lang="en-GB" dirty="0"/>
          </a:p>
          <a:p>
            <a:pPr marL="0" indent="0">
              <a:buNone/>
            </a:pPr>
            <a:r>
              <a:rPr lang="en-GB" dirty="0" smtClean="0"/>
              <a:t>What do you do next?</a:t>
            </a:r>
            <a:endParaRPr lang="en-GB" dirty="0"/>
          </a:p>
        </p:txBody>
      </p:sp>
      <p:sp>
        <p:nvSpPr>
          <p:cNvPr id="4" name="Action Button: Custom 3">
            <a:hlinkClick r:id="rId5" action="ppaction://hlinksldjump" highlightClick="1"/>
          </p:cNvPr>
          <p:cNvSpPr/>
          <p:nvPr/>
        </p:nvSpPr>
        <p:spPr>
          <a:xfrm>
            <a:off x="1138989" y="5250226"/>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back to living room entrance, 13</a:t>
            </a:r>
            <a:endParaRPr lang="en-GB" dirty="0"/>
          </a:p>
        </p:txBody>
      </p:sp>
      <p:sp>
        <p:nvSpPr>
          <p:cNvPr id="5" name="Action Button: Custom 4">
            <a:hlinkClick r:id="rId6" action="ppaction://hlinksldjump" highlightClick="1"/>
          </p:cNvPr>
          <p:cNvSpPr/>
          <p:nvPr/>
        </p:nvSpPr>
        <p:spPr>
          <a:xfrm>
            <a:off x="4924275" y="5280527"/>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Look behind curtains, 15</a:t>
            </a:r>
            <a:endParaRPr lang="en-GB" dirty="0"/>
          </a:p>
        </p:txBody>
      </p:sp>
      <p:sp>
        <p:nvSpPr>
          <p:cNvPr id="7" name="Action Button: Custom 6">
            <a:hlinkClick r:id="rId7" action="ppaction://hlinksldjump" highlightClick="1"/>
          </p:cNvPr>
          <p:cNvSpPr/>
          <p:nvPr/>
        </p:nvSpPr>
        <p:spPr>
          <a:xfrm>
            <a:off x="8165864" y="5250226"/>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hallway, slide6 </a:t>
            </a:r>
            <a:endParaRPr lang="en-GB" dirty="0"/>
          </a:p>
        </p:txBody>
      </p:sp>
      <p:pic>
        <p:nvPicPr>
          <p:cNvPr id="8" name="Ambient horror trac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46690" y="5943599"/>
            <a:ext cx="609600" cy="609600"/>
          </a:xfrm>
          <a:prstGeom prst="rect">
            <a:avLst/>
          </a:prstGeom>
        </p:spPr>
      </p:pic>
    </p:spTree>
    <p:extLst>
      <p:ext uri="{BB962C8B-B14F-4D97-AF65-F5344CB8AC3E}">
        <p14:creationId xmlns:p14="http://schemas.microsoft.com/office/powerpoint/2010/main" val="3024239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76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681926"/>
            <a:ext cx="9601196" cy="759416"/>
          </a:xfrm>
        </p:spPr>
        <p:txBody>
          <a:bodyPr>
            <a:normAutofit fontScale="90000"/>
          </a:bodyPr>
          <a:lstStyle/>
          <a:p>
            <a:r>
              <a:rPr lang="en-GB" dirty="0"/>
              <a:t>Part 2: </a:t>
            </a:r>
            <a:r>
              <a:rPr lang="en-GB" dirty="0" smtClean="0"/>
              <a:t>Living Room 15: Behind the curtains</a:t>
            </a:r>
            <a:endParaRPr lang="en-GB" dirty="0"/>
          </a:p>
        </p:txBody>
      </p:sp>
      <p:sp>
        <p:nvSpPr>
          <p:cNvPr id="3" name="Content Placeholder 2"/>
          <p:cNvSpPr>
            <a:spLocks noGrp="1"/>
          </p:cNvSpPr>
          <p:nvPr>
            <p:ph idx="1"/>
          </p:nvPr>
        </p:nvSpPr>
        <p:spPr/>
        <p:txBody>
          <a:bodyPr/>
          <a:lstStyle/>
          <a:p>
            <a:pPr marL="0" indent="0">
              <a:buNone/>
            </a:pPr>
            <a:r>
              <a:rPr lang="en-GB" dirty="0" smtClean="0"/>
              <a:t>Outside the curtains you can see little but the beating rain. You feel compelled to force open the window. </a:t>
            </a:r>
          </a:p>
          <a:p>
            <a:pPr marL="0" indent="0">
              <a:buNone/>
            </a:pPr>
            <a:r>
              <a:rPr lang="en-GB" dirty="0" smtClean="0"/>
              <a:t>You cannot. It is stuck. You stop trying; the panic inside you slowly rising. However, you notice a hidden pit that has opened outside the front door. That might be important. </a:t>
            </a:r>
          </a:p>
          <a:p>
            <a:pPr marL="0" indent="0">
              <a:buNone/>
            </a:pPr>
            <a:r>
              <a:rPr lang="en-GB" dirty="0" smtClean="0"/>
              <a:t>Do you: </a:t>
            </a:r>
          </a:p>
          <a:p>
            <a:pPr marL="0" indent="0">
              <a:buNone/>
            </a:pPr>
            <a:endParaRPr lang="en-GB" dirty="0"/>
          </a:p>
        </p:txBody>
      </p:sp>
      <p:sp>
        <p:nvSpPr>
          <p:cNvPr id="4" name="Action Button: Custom 3">
            <a:hlinkClick r:id="rId5" action="ppaction://hlinksldjump" highlightClick="1"/>
          </p:cNvPr>
          <p:cNvSpPr/>
          <p:nvPr/>
        </p:nvSpPr>
        <p:spPr>
          <a:xfrm>
            <a:off x="1138989" y="5250226"/>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Look behind the sofas, 14</a:t>
            </a:r>
            <a:endParaRPr lang="en-GB" dirty="0"/>
          </a:p>
        </p:txBody>
      </p:sp>
      <p:sp>
        <p:nvSpPr>
          <p:cNvPr id="5" name="Action Button: Custom 4">
            <a:hlinkClick r:id="rId6" action="ppaction://hlinksldjump" highlightClick="1"/>
          </p:cNvPr>
          <p:cNvSpPr/>
          <p:nvPr/>
        </p:nvSpPr>
        <p:spPr>
          <a:xfrm>
            <a:off x="4924275" y="5280527"/>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the living room entrance, 13</a:t>
            </a:r>
            <a:endParaRPr lang="en-GB" dirty="0"/>
          </a:p>
        </p:txBody>
      </p:sp>
      <p:sp>
        <p:nvSpPr>
          <p:cNvPr id="7" name="Action Button: Custom 6">
            <a:hlinkClick r:id="rId7" action="ppaction://hlinksldjump" highlightClick="1"/>
          </p:cNvPr>
          <p:cNvSpPr/>
          <p:nvPr/>
        </p:nvSpPr>
        <p:spPr>
          <a:xfrm>
            <a:off x="8165864" y="5250226"/>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hallway, slide6 </a:t>
            </a:r>
            <a:endParaRPr lang="en-GB" dirty="0"/>
          </a:p>
        </p:txBody>
      </p:sp>
      <p:pic>
        <p:nvPicPr>
          <p:cNvPr id="8" name="Ambient horror trac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46690" y="5943599"/>
            <a:ext cx="609600" cy="609600"/>
          </a:xfrm>
          <a:prstGeom prst="rect">
            <a:avLst/>
          </a:prstGeom>
        </p:spPr>
      </p:pic>
    </p:spTree>
    <p:extLst>
      <p:ext uri="{BB962C8B-B14F-4D97-AF65-F5344CB8AC3E}">
        <p14:creationId xmlns:p14="http://schemas.microsoft.com/office/powerpoint/2010/main" val="2259732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76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697425"/>
            <a:ext cx="9601196" cy="712922"/>
          </a:xfrm>
        </p:spPr>
        <p:txBody>
          <a:bodyPr>
            <a:normAutofit fontScale="90000"/>
          </a:bodyPr>
          <a:lstStyle/>
          <a:p>
            <a:r>
              <a:rPr lang="en-GB" dirty="0" smtClean="0"/>
              <a:t>Part 5: Cellar 16 Entrance</a:t>
            </a:r>
            <a:endParaRPr lang="en-GB" dirty="0"/>
          </a:p>
        </p:txBody>
      </p:sp>
      <p:sp>
        <p:nvSpPr>
          <p:cNvPr id="3" name="Content Placeholder 2"/>
          <p:cNvSpPr>
            <a:spLocks noGrp="1"/>
          </p:cNvSpPr>
          <p:nvPr>
            <p:ph idx="1"/>
          </p:nvPr>
        </p:nvSpPr>
        <p:spPr>
          <a:xfrm>
            <a:off x="1295401" y="2433234"/>
            <a:ext cx="9601196" cy="3442634"/>
          </a:xfrm>
        </p:spPr>
        <p:txBody>
          <a:bodyPr/>
          <a:lstStyle/>
          <a:p>
            <a:pPr marL="0" indent="0">
              <a:buNone/>
            </a:pPr>
            <a:r>
              <a:rPr lang="en-GB" dirty="0" smtClean="0"/>
              <a:t>Each careful tread of your still-wet shoes breaks a cloud of dust from the stony steps into the cellar. You jerk a light on. The grim dim barely lights the sight before you. You can see some things though: to the left is an old trunk, perhaps once taken on a holiday. To the right is a tool station, complete with hammers, nails and saws. Bizarrely, straight ahead of you is an old, rusted bathtub with what seems to be an amount of freshly drawn water…</a:t>
            </a:r>
            <a:endParaRPr lang="en-GB" dirty="0"/>
          </a:p>
        </p:txBody>
      </p:sp>
      <p:sp>
        <p:nvSpPr>
          <p:cNvPr id="4" name="Action Button: Custom 3">
            <a:hlinkClick r:id="rId5" action="ppaction://hlinksldjump" highlightClick="1"/>
          </p:cNvPr>
          <p:cNvSpPr/>
          <p:nvPr/>
        </p:nvSpPr>
        <p:spPr>
          <a:xfrm>
            <a:off x="1138989" y="5250226"/>
            <a:ext cx="1999627"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Look inside the old trunk, 17</a:t>
            </a:r>
            <a:endParaRPr lang="en-GB" dirty="0"/>
          </a:p>
        </p:txBody>
      </p:sp>
      <p:sp>
        <p:nvSpPr>
          <p:cNvPr id="5" name="Action Button: Custom 4">
            <a:hlinkClick r:id="rId6" action="ppaction://hlinksldjump" highlightClick="1"/>
          </p:cNvPr>
          <p:cNvSpPr/>
          <p:nvPr/>
        </p:nvSpPr>
        <p:spPr>
          <a:xfrm>
            <a:off x="3319991" y="5250226"/>
            <a:ext cx="1624807"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the tool station, 20</a:t>
            </a:r>
            <a:endParaRPr lang="en-GB" dirty="0"/>
          </a:p>
        </p:txBody>
      </p:sp>
      <p:sp>
        <p:nvSpPr>
          <p:cNvPr id="6" name="Action Button: Custom 5">
            <a:hlinkClick r:id="rId7" action="ppaction://hlinksldjump" highlightClick="1"/>
          </p:cNvPr>
          <p:cNvSpPr/>
          <p:nvPr/>
        </p:nvSpPr>
        <p:spPr>
          <a:xfrm>
            <a:off x="5265657" y="5280527"/>
            <a:ext cx="1937844"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Look inside the old bathtub, slide 23 </a:t>
            </a:r>
            <a:endParaRPr lang="en-GB" dirty="0"/>
          </a:p>
        </p:txBody>
      </p:sp>
      <p:sp>
        <p:nvSpPr>
          <p:cNvPr id="8" name="Action Button: Custom 7">
            <a:hlinkClick r:id="rId8" action="ppaction://hlinksldjump" highlightClick="1"/>
          </p:cNvPr>
          <p:cNvSpPr/>
          <p:nvPr/>
        </p:nvSpPr>
        <p:spPr>
          <a:xfrm>
            <a:off x="9831581" y="5245831"/>
            <a:ext cx="1590670"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Attempt to escape, slide 26</a:t>
            </a:r>
            <a:endParaRPr lang="en-GB" dirty="0"/>
          </a:p>
        </p:txBody>
      </p:sp>
      <p:sp>
        <p:nvSpPr>
          <p:cNvPr id="9" name="Action Button: Custom 8">
            <a:hlinkClick r:id="rId9" action="ppaction://hlinksldjump" highlightClick="1"/>
          </p:cNvPr>
          <p:cNvSpPr/>
          <p:nvPr/>
        </p:nvSpPr>
        <p:spPr>
          <a:xfrm>
            <a:off x="8165864" y="5250226"/>
            <a:ext cx="152183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hallway, slide6 </a:t>
            </a:r>
            <a:endParaRPr lang="en-GB" dirty="0"/>
          </a:p>
        </p:txBody>
      </p:sp>
      <p:pic>
        <p:nvPicPr>
          <p:cNvPr id="10" name="Best Horror Music Ev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812651" y="6146801"/>
            <a:ext cx="609600" cy="609600"/>
          </a:xfrm>
          <a:prstGeom prst="rect">
            <a:avLst/>
          </a:prstGeom>
        </p:spPr>
      </p:pic>
    </p:spTree>
    <p:extLst>
      <p:ext uri="{BB962C8B-B14F-4D97-AF65-F5344CB8AC3E}">
        <p14:creationId xmlns:p14="http://schemas.microsoft.com/office/powerpoint/2010/main" val="3667254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824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59471" y="564689"/>
            <a:ext cx="9601196" cy="1303867"/>
          </a:xfrm>
        </p:spPr>
        <p:txBody>
          <a:bodyPr/>
          <a:lstStyle/>
          <a:p>
            <a:r>
              <a:rPr lang="en-GB" dirty="0"/>
              <a:t>Part </a:t>
            </a:r>
            <a:r>
              <a:rPr lang="en-GB" dirty="0" smtClean="0"/>
              <a:t>5: </a:t>
            </a:r>
            <a:r>
              <a:rPr lang="en-GB" dirty="0"/>
              <a:t>Cellar </a:t>
            </a:r>
            <a:r>
              <a:rPr lang="en-GB" dirty="0" smtClean="0"/>
              <a:t>17: Old Trunk</a:t>
            </a:r>
            <a:endParaRPr lang="en-GB" dirty="0"/>
          </a:p>
        </p:txBody>
      </p:sp>
      <p:sp>
        <p:nvSpPr>
          <p:cNvPr id="3" name="Content Placeholder 2"/>
          <p:cNvSpPr>
            <a:spLocks noGrp="1"/>
          </p:cNvSpPr>
          <p:nvPr>
            <p:ph idx="1"/>
          </p:nvPr>
        </p:nvSpPr>
        <p:spPr>
          <a:xfrm>
            <a:off x="1295401" y="1844299"/>
            <a:ext cx="9601196" cy="3405928"/>
          </a:xfrm>
        </p:spPr>
        <p:txBody>
          <a:bodyPr>
            <a:normAutofit/>
          </a:bodyPr>
          <a:lstStyle/>
          <a:p>
            <a:pPr marL="0" indent="0">
              <a:buNone/>
            </a:pPr>
            <a:r>
              <a:rPr lang="en-GB" dirty="0"/>
              <a:t>You’re in a dark, lonely and abandoned cellar. Looking around, wondering what you’re doing down here, why you even entered this house! You’re slowly sneaking down the squeaking wooden stairs. Holding onto the handrail but immediately letting go because of the old and gooey spider webs. Slowly wondering and looking around for any source of light in the room. As you touch the floor again, you stop. You’re terrified of what possible things could jump out of nowhere and scare you to death. Suddenly, you stop moving and get attracted to something, in the far corner of the room. Not an animal, not money, no nothing that would usually catch your attention. An old trunk. Yes, just a normal old trunk.</a:t>
            </a:r>
          </a:p>
        </p:txBody>
      </p:sp>
      <p:sp>
        <p:nvSpPr>
          <p:cNvPr id="4" name="Action Button: Custom 3">
            <a:hlinkClick r:id="rId5" action="ppaction://hlinksldjump" highlightClick="1"/>
          </p:cNvPr>
          <p:cNvSpPr/>
          <p:nvPr/>
        </p:nvSpPr>
        <p:spPr>
          <a:xfrm>
            <a:off x="1138989" y="5250226"/>
            <a:ext cx="2852355"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Pick up the ancient music box, bad choice to 19</a:t>
            </a:r>
            <a:endParaRPr lang="en-GB" dirty="0"/>
          </a:p>
        </p:txBody>
      </p:sp>
      <p:sp>
        <p:nvSpPr>
          <p:cNvPr id="5" name="Action Button: Custom 4">
            <a:hlinkClick r:id="rId6" action="ppaction://hlinksldjump" highlightClick="1"/>
          </p:cNvPr>
          <p:cNvSpPr/>
          <p:nvPr/>
        </p:nvSpPr>
        <p:spPr>
          <a:xfrm>
            <a:off x="4821302" y="5250226"/>
            <a:ext cx="2477535"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Pick up the ancient book, good choice 18</a:t>
            </a:r>
            <a:endParaRPr lang="en-GB" dirty="0"/>
          </a:p>
        </p:txBody>
      </p:sp>
      <p:sp>
        <p:nvSpPr>
          <p:cNvPr id="6" name="Action Button: Custom 5">
            <a:hlinkClick r:id="rId7" action="ppaction://hlinksldjump" highlightClick="1"/>
          </p:cNvPr>
          <p:cNvSpPr/>
          <p:nvPr/>
        </p:nvSpPr>
        <p:spPr>
          <a:xfrm>
            <a:off x="8128795" y="5250226"/>
            <a:ext cx="1937844"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Move back to the cellar, slide 16</a:t>
            </a:r>
            <a:endParaRPr lang="en-GB" dirty="0"/>
          </a:p>
        </p:txBody>
      </p:sp>
      <p:pic>
        <p:nvPicPr>
          <p:cNvPr id="8" name="Best Horror Music Ev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812651" y="6146801"/>
            <a:ext cx="609600" cy="609600"/>
          </a:xfrm>
          <a:prstGeom prst="rect">
            <a:avLst/>
          </a:prstGeom>
        </p:spPr>
      </p:pic>
    </p:spTree>
    <p:extLst>
      <p:ext uri="{BB962C8B-B14F-4D97-AF65-F5344CB8AC3E}">
        <p14:creationId xmlns:p14="http://schemas.microsoft.com/office/powerpoint/2010/main" val="173151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824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Part 5: Cellar </a:t>
            </a:r>
            <a:r>
              <a:rPr lang="en-GB" dirty="0" smtClean="0"/>
              <a:t>18: Old Trunk and Ancient Book</a:t>
            </a:r>
            <a:endParaRPr lang="en-GB" dirty="0"/>
          </a:p>
        </p:txBody>
      </p:sp>
      <p:sp>
        <p:nvSpPr>
          <p:cNvPr id="3" name="Content Placeholder 2"/>
          <p:cNvSpPr>
            <a:spLocks noGrp="1"/>
          </p:cNvSpPr>
          <p:nvPr>
            <p:ph idx="1"/>
          </p:nvPr>
        </p:nvSpPr>
        <p:spPr/>
        <p:txBody>
          <a:bodyPr/>
          <a:lstStyle/>
          <a:p>
            <a:pPr marL="0" indent="0">
              <a:buNone/>
            </a:pPr>
            <a:r>
              <a:rPr lang="en-GB" dirty="0" smtClean="0"/>
              <a:t>You open the book.  </a:t>
            </a:r>
          </a:p>
          <a:p>
            <a:pPr marL="0" indent="0">
              <a:buNone/>
            </a:pPr>
            <a:endParaRPr lang="en-GB" dirty="0"/>
          </a:p>
          <a:p>
            <a:pPr marL="0" indent="0">
              <a:buNone/>
            </a:pPr>
            <a:r>
              <a:rPr lang="en-GB" dirty="0" smtClean="0"/>
              <a:t>Strangely, ther</a:t>
            </a:r>
            <a:r>
              <a:rPr lang="en-GB" dirty="0" smtClean="0"/>
              <a:t>e is nothing inside. However, it looks to be old and well-thumbed. </a:t>
            </a:r>
          </a:p>
          <a:p>
            <a:pPr marL="0" indent="0">
              <a:buNone/>
            </a:pPr>
            <a:endParaRPr lang="en-GB" dirty="0"/>
          </a:p>
          <a:p>
            <a:pPr marL="0" indent="0">
              <a:buNone/>
            </a:pPr>
            <a:r>
              <a:rPr lang="en-GB" dirty="0" smtClean="0"/>
              <a:t>You put the book back where you found it.</a:t>
            </a:r>
            <a:endParaRPr lang="en-GB" dirty="0"/>
          </a:p>
        </p:txBody>
      </p:sp>
      <p:sp>
        <p:nvSpPr>
          <p:cNvPr id="6" name="Action Button: Custom 5">
            <a:hlinkClick r:id="rId5" action="ppaction://hlinksldjump" highlightClick="1"/>
          </p:cNvPr>
          <p:cNvSpPr/>
          <p:nvPr/>
        </p:nvSpPr>
        <p:spPr>
          <a:xfrm>
            <a:off x="8128795" y="5250226"/>
            <a:ext cx="1937844"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Move back to the cellar, slide 16</a:t>
            </a:r>
            <a:endParaRPr lang="en-GB" dirty="0"/>
          </a:p>
        </p:txBody>
      </p:sp>
      <p:pic>
        <p:nvPicPr>
          <p:cNvPr id="7" name="Best Horror Music Ev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12651" y="6146801"/>
            <a:ext cx="609600" cy="609600"/>
          </a:xfrm>
          <a:prstGeom prst="rect">
            <a:avLst/>
          </a:prstGeom>
        </p:spPr>
      </p:pic>
    </p:spTree>
    <p:extLst>
      <p:ext uri="{BB962C8B-B14F-4D97-AF65-F5344CB8AC3E}">
        <p14:creationId xmlns:p14="http://schemas.microsoft.com/office/powerpoint/2010/main" val="372113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82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Part 5: Cellar </a:t>
            </a:r>
            <a:r>
              <a:rPr lang="en-GB" dirty="0" smtClean="0"/>
              <a:t>19: Old Trunk and Music Box: Bad ending</a:t>
            </a:r>
            <a:endParaRPr lang="en-GB" dirty="0"/>
          </a:p>
        </p:txBody>
      </p:sp>
      <p:sp>
        <p:nvSpPr>
          <p:cNvPr id="3" name="Content Placeholder 2"/>
          <p:cNvSpPr>
            <a:spLocks noGrp="1"/>
          </p:cNvSpPr>
          <p:nvPr>
            <p:ph idx="1"/>
          </p:nvPr>
        </p:nvSpPr>
        <p:spPr/>
        <p:txBody>
          <a:bodyPr>
            <a:normAutofit/>
          </a:bodyPr>
          <a:lstStyle/>
          <a:p>
            <a:pPr marL="0" indent="0">
              <a:buNone/>
            </a:pPr>
            <a:r>
              <a:rPr lang="en-GB" dirty="0" smtClean="0"/>
              <a:t>You open the old music box. </a:t>
            </a:r>
          </a:p>
          <a:p>
            <a:pPr marL="0" indent="0">
              <a:buNone/>
            </a:pPr>
            <a:endParaRPr lang="en-GB" dirty="0"/>
          </a:p>
          <a:p>
            <a:pPr marL="0" indent="0">
              <a:buNone/>
            </a:pPr>
            <a:r>
              <a:rPr lang="en-GB" dirty="0" smtClean="0"/>
              <a:t>A face begins to move. </a:t>
            </a:r>
          </a:p>
          <a:p>
            <a:pPr marL="0" indent="0">
              <a:buNone/>
            </a:pPr>
            <a:endParaRPr lang="en-GB" dirty="0"/>
          </a:p>
          <a:p>
            <a:pPr marL="0" indent="0">
              <a:buNone/>
            </a:pPr>
            <a:r>
              <a:rPr lang="en-GB" dirty="0" smtClean="0"/>
              <a:t>You fall backwards in terror, or at least you try to do so. </a:t>
            </a:r>
          </a:p>
          <a:p>
            <a:pPr marL="0" indent="0">
              <a:buNone/>
            </a:pPr>
            <a:endParaRPr lang="en-GB" dirty="0"/>
          </a:p>
          <a:p>
            <a:pPr marL="0" indent="0">
              <a:buNone/>
            </a:pPr>
            <a:r>
              <a:rPr lang="en-GB" dirty="0" smtClean="0"/>
              <a:t>You listen to a song that will never end. </a:t>
            </a:r>
          </a:p>
          <a:p>
            <a:pPr marL="0" indent="0">
              <a:buNone/>
            </a:pPr>
            <a:endParaRPr lang="en-GB" dirty="0"/>
          </a:p>
          <a:p>
            <a:pPr marL="0" indent="0">
              <a:buNone/>
            </a:pPr>
            <a:r>
              <a:rPr lang="en-GB" dirty="0" smtClean="0"/>
              <a:t>Your journey ends here. </a:t>
            </a:r>
          </a:p>
          <a:p>
            <a:pPr marL="0" indent="0">
              <a:buNone/>
            </a:pPr>
            <a:endParaRPr lang="en-GB" dirty="0"/>
          </a:p>
          <a:p>
            <a:pPr marL="0" indent="0">
              <a:buNone/>
            </a:pPr>
            <a:endParaRPr lang="en-GB" dirty="0"/>
          </a:p>
        </p:txBody>
      </p:sp>
      <p:pic>
        <p:nvPicPr>
          <p:cNvPr id="6" name="Dramatic Music for the Ending of a Movie Film Scene EPIC BUILD UP CLIMACTIC TENSION CLIMAX FINAL">
            <a:hlinkClick r:id="" action="ppaction://media"/>
          </p:cNvPr>
          <p:cNvPicPr>
            <a:picLocks noChangeAspect="1"/>
          </p:cNvPicPr>
          <p:nvPr>
            <a:audioFile r:link="rId1"/>
            <p:extLst>
              <p:ext uri="{DAA4B4D4-6D71-4841-9C94-3DE7FCFB9230}">
                <p14:media xmlns:p14="http://schemas.microsoft.com/office/powerpoint/2010/main" r:embed="rId2">
                  <p14:trim st="1174"/>
                </p14:media>
              </p:ext>
            </p:extLst>
          </p:nvPr>
        </p:nvPicPr>
        <p:blipFill>
          <a:blip r:embed="rId5"/>
          <a:stretch>
            <a:fillRect/>
          </a:stretch>
        </p:blipFill>
        <p:spPr>
          <a:xfrm>
            <a:off x="11018982" y="5943599"/>
            <a:ext cx="609600" cy="609600"/>
          </a:xfrm>
          <a:prstGeom prst="rect">
            <a:avLst/>
          </a:prstGeom>
        </p:spPr>
      </p:pic>
    </p:spTree>
    <p:extLst>
      <p:ext uri="{BB962C8B-B14F-4D97-AF65-F5344CB8AC3E}">
        <p14:creationId xmlns:p14="http://schemas.microsoft.com/office/powerpoint/2010/main" val="3525570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76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Part 1: Getting into the house 2</a:t>
            </a:r>
            <a:endParaRPr lang="en-GB" dirty="0"/>
          </a:p>
        </p:txBody>
      </p:sp>
      <p:sp>
        <p:nvSpPr>
          <p:cNvPr id="3" name="Content Placeholder 2"/>
          <p:cNvSpPr>
            <a:spLocks noGrp="1"/>
          </p:cNvSpPr>
          <p:nvPr>
            <p:ph idx="1"/>
          </p:nvPr>
        </p:nvSpPr>
        <p:spPr/>
        <p:txBody>
          <a:bodyPr/>
          <a:lstStyle/>
          <a:p>
            <a:pPr marL="0" indent="0">
              <a:buNone/>
            </a:pPr>
            <a:r>
              <a:rPr lang="en-GB" dirty="0" smtClean="0"/>
              <a:t>You are sodden, and feeling miserably wet. </a:t>
            </a:r>
          </a:p>
          <a:p>
            <a:pPr marL="0" indent="0">
              <a:buNone/>
            </a:pPr>
            <a:r>
              <a:rPr lang="en-GB" dirty="0" smtClean="0"/>
              <a:t>Soon the looming hulk of a house rises on the horizon, its wooden bulk calling free shelter to you. The sky calls back with a crack of thunder, and lightning strikes! You do not know if you will make it to the house so easily! Do you…</a:t>
            </a:r>
            <a:endParaRPr lang="en-GB" dirty="0"/>
          </a:p>
        </p:txBody>
      </p:sp>
      <p:sp>
        <p:nvSpPr>
          <p:cNvPr id="4" name="Action Button: Custom 3">
            <a:hlinkClick r:id="rId5" action="ppaction://hlinksldjump" highlightClick="1"/>
          </p:cNvPr>
          <p:cNvSpPr/>
          <p:nvPr/>
        </p:nvSpPr>
        <p:spPr>
          <a:xfrm>
            <a:off x="6581274" y="5257800"/>
            <a:ext cx="4812631"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You hide under a tree ?</a:t>
            </a:r>
            <a:endParaRPr lang="en-GB" dirty="0"/>
          </a:p>
        </p:txBody>
      </p:sp>
      <p:sp>
        <p:nvSpPr>
          <p:cNvPr id="5" name="Action Button: Custom 4">
            <a:hlinkClick r:id="" action="ppaction://hlinkshowjump?jump=nextslide" highlightClick="1"/>
          </p:cNvPr>
          <p:cNvSpPr/>
          <p:nvPr/>
        </p:nvSpPr>
        <p:spPr>
          <a:xfrm>
            <a:off x="1138989" y="5250226"/>
            <a:ext cx="4812631"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You run towards the house?</a:t>
            </a:r>
            <a:endParaRPr lang="en-GB" dirty="0"/>
          </a:p>
        </p:txBody>
      </p:sp>
      <p:pic>
        <p:nvPicPr>
          <p:cNvPr id="6" name="Scary Ambient FX Sounds Unity 3d - Creepy, Mystery Soundscape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72800" y="6124074"/>
            <a:ext cx="609600" cy="609600"/>
          </a:xfrm>
          <a:prstGeom prst="rect">
            <a:avLst/>
          </a:prstGeom>
        </p:spPr>
      </p:pic>
    </p:spTree>
    <p:extLst>
      <p:ext uri="{BB962C8B-B14F-4D97-AF65-F5344CB8AC3E}">
        <p14:creationId xmlns:p14="http://schemas.microsoft.com/office/powerpoint/2010/main" val="184025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618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6000" b="-1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a:t>
            </a:r>
            <a:r>
              <a:rPr lang="en-GB" dirty="0" smtClean="0"/>
              <a:t>6: </a:t>
            </a:r>
            <a:r>
              <a:rPr lang="en-GB" dirty="0"/>
              <a:t>Cellar </a:t>
            </a:r>
            <a:r>
              <a:rPr lang="en-GB" dirty="0" smtClean="0"/>
              <a:t>20: Tool Station</a:t>
            </a:r>
            <a:endParaRPr lang="en-GB" dirty="0"/>
          </a:p>
        </p:txBody>
      </p:sp>
      <p:sp>
        <p:nvSpPr>
          <p:cNvPr id="3" name="Content Placeholder 2"/>
          <p:cNvSpPr>
            <a:spLocks noGrp="1"/>
          </p:cNvSpPr>
          <p:nvPr>
            <p:ph idx="1"/>
          </p:nvPr>
        </p:nvSpPr>
        <p:spPr/>
        <p:txBody>
          <a:bodyPr/>
          <a:lstStyle/>
          <a:p>
            <a:pPr marL="0" indent="0">
              <a:buNone/>
            </a:pPr>
            <a:r>
              <a:rPr lang="en-GB" dirty="0"/>
              <a:t>I looked to my left and there I saw some dark wooden stairs. I tip toed to them, still horrified from the previous events. I went down step by step, hoping to get out of this terrifying place. I finally reached the cellar, relieved and before me I spotted a tool table. </a:t>
            </a:r>
            <a:endParaRPr lang="en-GB" dirty="0" smtClean="0"/>
          </a:p>
          <a:p>
            <a:pPr marL="0" indent="0">
              <a:buNone/>
            </a:pPr>
            <a:r>
              <a:rPr lang="en-GB" dirty="0" smtClean="0"/>
              <a:t>It </a:t>
            </a:r>
            <a:r>
              <a:rPr lang="en-GB" dirty="0"/>
              <a:t>was peculiar because there one only one tool…  A </a:t>
            </a:r>
            <a:r>
              <a:rPr lang="en-GB" dirty="0" smtClean="0"/>
              <a:t>hammer</a:t>
            </a:r>
            <a:r>
              <a:rPr lang="en-GB" dirty="0" smtClean="0"/>
              <a:t>. The darkened head topped the splintered wooden handle. It seems to emit a horrible cold cloak of repellence. </a:t>
            </a:r>
          </a:p>
          <a:p>
            <a:pPr marL="0" indent="0">
              <a:buNone/>
            </a:pPr>
            <a:endParaRPr lang="en-GB" dirty="0"/>
          </a:p>
          <a:p>
            <a:pPr marL="0" indent="0">
              <a:buNone/>
            </a:pPr>
            <a:r>
              <a:rPr lang="en-GB" dirty="0" smtClean="0"/>
              <a:t>The desk is covered in light dust. Will you…</a:t>
            </a:r>
            <a:endParaRPr lang="en-GB" dirty="0"/>
          </a:p>
          <a:p>
            <a:endParaRPr lang="en-GB" dirty="0"/>
          </a:p>
        </p:txBody>
      </p:sp>
      <p:sp>
        <p:nvSpPr>
          <p:cNvPr id="4" name="Action Button: Custom 3">
            <a:hlinkClick r:id="rId5" action="ppaction://hlinksldjump" highlightClick="1"/>
          </p:cNvPr>
          <p:cNvSpPr/>
          <p:nvPr/>
        </p:nvSpPr>
        <p:spPr>
          <a:xfrm>
            <a:off x="1122203" y="5522074"/>
            <a:ext cx="2852355"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Pick up the </a:t>
            </a:r>
            <a:r>
              <a:rPr lang="en-GB" dirty="0" smtClean="0"/>
              <a:t>hammer? </a:t>
            </a:r>
            <a:r>
              <a:rPr lang="en-GB" dirty="0" smtClean="0"/>
              <a:t>21</a:t>
            </a:r>
            <a:endParaRPr lang="en-GB" dirty="0"/>
          </a:p>
        </p:txBody>
      </p:sp>
      <p:sp>
        <p:nvSpPr>
          <p:cNvPr id="5" name="Action Button: Custom 4">
            <a:hlinkClick r:id="rId6" action="ppaction://hlinksldjump" highlightClick="1"/>
          </p:cNvPr>
          <p:cNvSpPr/>
          <p:nvPr/>
        </p:nvSpPr>
        <p:spPr>
          <a:xfrm>
            <a:off x="4804516" y="5522074"/>
            <a:ext cx="2477535"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Wipe the dust off the </a:t>
            </a:r>
            <a:r>
              <a:rPr lang="en-GB" dirty="0" smtClean="0"/>
              <a:t>desk</a:t>
            </a:r>
            <a:r>
              <a:rPr lang="en-GB" dirty="0"/>
              <a:t>?</a:t>
            </a:r>
            <a:r>
              <a:rPr lang="en-GB" dirty="0" smtClean="0"/>
              <a:t> 22</a:t>
            </a:r>
            <a:endParaRPr lang="en-GB" dirty="0"/>
          </a:p>
        </p:txBody>
      </p:sp>
      <p:sp>
        <p:nvSpPr>
          <p:cNvPr id="6" name="Action Button: Custom 5">
            <a:hlinkClick r:id="rId7" action="ppaction://hlinksldjump" highlightClick="1"/>
          </p:cNvPr>
          <p:cNvSpPr/>
          <p:nvPr/>
        </p:nvSpPr>
        <p:spPr>
          <a:xfrm>
            <a:off x="8112009" y="5522074"/>
            <a:ext cx="1937844"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Move back to the cellar, slide 16</a:t>
            </a:r>
            <a:endParaRPr lang="en-GB" dirty="0"/>
          </a:p>
        </p:txBody>
      </p:sp>
      <p:pic>
        <p:nvPicPr>
          <p:cNvPr id="8" name="Best Horror Music Ev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812651" y="6146801"/>
            <a:ext cx="609600" cy="609600"/>
          </a:xfrm>
          <a:prstGeom prst="rect">
            <a:avLst/>
          </a:prstGeom>
        </p:spPr>
      </p:pic>
    </p:spTree>
    <p:extLst>
      <p:ext uri="{BB962C8B-B14F-4D97-AF65-F5344CB8AC3E}">
        <p14:creationId xmlns:p14="http://schemas.microsoft.com/office/powerpoint/2010/main" val="58196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824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697425"/>
            <a:ext cx="9601196" cy="743917"/>
          </a:xfrm>
        </p:spPr>
        <p:txBody>
          <a:bodyPr>
            <a:noAutofit/>
          </a:bodyPr>
          <a:lstStyle/>
          <a:p>
            <a:r>
              <a:rPr lang="en-GB" sz="3200" dirty="0"/>
              <a:t>Part </a:t>
            </a:r>
            <a:r>
              <a:rPr lang="en-GB" sz="3200" dirty="0" smtClean="0"/>
              <a:t>6: </a:t>
            </a:r>
            <a:r>
              <a:rPr lang="en-GB" sz="3200" dirty="0"/>
              <a:t>Cellar </a:t>
            </a:r>
            <a:r>
              <a:rPr lang="en-GB" sz="3200" dirty="0" smtClean="0"/>
              <a:t>21: Picking up the hammer bad ending</a:t>
            </a:r>
            <a:endParaRPr lang="en-GB" sz="3200" dirty="0"/>
          </a:p>
        </p:txBody>
      </p:sp>
      <p:sp>
        <p:nvSpPr>
          <p:cNvPr id="3" name="Content Placeholder 2"/>
          <p:cNvSpPr>
            <a:spLocks noGrp="1"/>
          </p:cNvSpPr>
          <p:nvPr>
            <p:ph idx="1"/>
          </p:nvPr>
        </p:nvSpPr>
        <p:spPr>
          <a:xfrm>
            <a:off x="1295401" y="1937288"/>
            <a:ext cx="9601196" cy="3938580"/>
          </a:xfrm>
        </p:spPr>
        <p:txBody>
          <a:bodyPr>
            <a:normAutofit/>
          </a:bodyPr>
          <a:lstStyle/>
          <a:p>
            <a:pPr marL="0" indent="0">
              <a:buNone/>
            </a:pPr>
            <a:r>
              <a:rPr lang="en-GB" dirty="0" smtClean="0"/>
              <a:t>You slowly walk </a:t>
            </a:r>
            <a:r>
              <a:rPr lang="en-GB" dirty="0"/>
              <a:t>to it, hoping for no more horrid surprises. </a:t>
            </a:r>
            <a:r>
              <a:rPr lang="en-GB" dirty="0" smtClean="0"/>
              <a:t>You look around</a:t>
            </a:r>
            <a:r>
              <a:rPr lang="en-GB" dirty="0"/>
              <a:t>.</a:t>
            </a:r>
            <a:r>
              <a:rPr lang="en-GB" dirty="0" smtClean="0"/>
              <a:t> </a:t>
            </a:r>
            <a:r>
              <a:rPr lang="en-GB" dirty="0"/>
              <a:t>It </a:t>
            </a:r>
            <a:r>
              <a:rPr lang="en-GB" dirty="0" smtClean="0"/>
              <a:t>is a </a:t>
            </a:r>
            <a:r>
              <a:rPr lang="en-GB" dirty="0"/>
              <a:t>dark, scary cellar and the wooden floors </a:t>
            </a:r>
            <a:r>
              <a:rPr lang="en-GB" dirty="0" smtClean="0"/>
              <a:t>creak </a:t>
            </a:r>
            <a:r>
              <a:rPr lang="en-GB" dirty="0"/>
              <a:t>with every step </a:t>
            </a:r>
            <a:r>
              <a:rPr lang="en-GB" dirty="0" smtClean="0"/>
              <a:t>you take. You then reach </a:t>
            </a:r>
            <a:r>
              <a:rPr lang="en-GB" dirty="0"/>
              <a:t>the </a:t>
            </a:r>
            <a:r>
              <a:rPr lang="en-GB" dirty="0" smtClean="0"/>
              <a:t>table. </a:t>
            </a:r>
          </a:p>
          <a:p>
            <a:pPr marL="0" indent="0">
              <a:buNone/>
            </a:pPr>
            <a:r>
              <a:rPr lang="en-GB" dirty="0" smtClean="0"/>
              <a:t>You stand there </a:t>
            </a:r>
            <a:r>
              <a:rPr lang="en-GB" dirty="0"/>
              <a:t>wondering whether </a:t>
            </a:r>
            <a:r>
              <a:rPr lang="en-GB" dirty="0" smtClean="0"/>
              <a:t>you should </a:t>
            </a:r>
            <a:r>
              <a:rPr lang="en-GB" dirty="0"/>
              <a:t>pick </a:t>
            </a:r>
            <a:r>
              <a:rPr lang="en-GB" dirty="0" smtClean="0"/>
              <a:t>the hammer up </a:t>
            </a:r>
            <a:r>
              <a:rPr lang="en-GB" dirty="0"/>
              <a:t>or not… </a:t>
            </a:r>
            <a:r>
              <a:rPr lang="en-GB" dirty="0" smtClean="0"/>
              <a:t>you do.  </a:t>
            </a:r>
            <a:r>
              <a:rPr lang="en-GB" dirty="0"/>
              <a:t>It </a:t>
            </a:r>
            <a:r>
              <a:rPr lang="en-GB" dirty="0" smtClean="0"/>
              <a:t>slips </a:t>
            </a:r>
            <a:r>
              <a:rPr lang="en-GB" dirty="0"/>
              <a:t>out of </a:t>
            </a:r>
            <a:r>
              <a:rPr lang="en-GB" dirty="0" smtClean="0"/>
              <a:t>your hands </a:t>
            </a:r>
            <a:r>
              <a:rPr lang="en-GB" dirty="0"/>
              <a:t>because of some weird slippery oil. </a:t>
            </a:r>
            <a:endParaRPr lang="en-GB" dirty="0" smtClean="0"/>
          </a:p>
          <a:p>
            <a:pPr marL="0" indent="0">
              <a:buNone/>
            </a:pPr>
            <a:r>
              <a:rPr lang="en-GB" dirty="0" smtClean="0"/>
              <a:t>The </a:t>
            </a:r>
            <a:r>
              <a:rPr lang="en-GB" dirty="0"/>
              <a:t>floors immediately </a:t>
            </a:r>
            <a:r>
              <a:rPr lang="en-GB" dirty="0" smtClean="0"/>
              <a:t>break and you fall down</a:t>
            </a:r>
            <a:r>
              <a:rPr lang="en-GB" dirty="0"/>
              <a:t>, terrified. </a:t>
            </a:r>
            <a:r>
              <a:rPr lang="en-GB" dirty="0" smtClean="0"/>
              <a:t>You </a:t>
            </a:r>
            <a:r>
              <a:rPr lang="en-GB" dirty="0" smtClean="0"/>
              <a:t>can’t breath you are so </a:t>
            </a:r>
            <a:r>
              <a:rPr lang="en-GB" dirty="0"/>
              <a:t>scared. </a:t>
            </a:r>
            <a:r>
              <a:rPr lang="en-GB" dirty="0" smtClean="0"/>
              <a:t>You begin to fall asleep. </a:t>
            </a:r>
            <a:endParaRPr lang="en-GB" dirty="0" smtClean="0"/>
          </a:p>
          <a:p>
            <a:pPr marL="0" indent="0">
              <a:buNone/>
            </a:pPr>
            <a:r>
              <a:rPr lang="en-GB" dirty="0" smtClean="0"/>
              <a:t>Your story ends here. </a:t>
            </a:r>
            <a:endParaRPr lang="en-GB" dirty="0"/>
          </a:p>
        </p:txBody>
      </p:sp>
      <p:pic>
        <p:nvPicPr>
          <p:cNvPr id="6" name="Dramatic Music for the Ending of a Movie Film Scene EPIC BUILD UP CLIMACTIC TENSION CLIMAX FINAL">
            <a:hlinkClick r:id="" action="ppaction://media"/>
          </p:cNvPr>
          <p:cNvPicPr>
            <a:picLocks noChangeAspect="1"/>
          </p:cNvPicPr>
          <p:nvPr>
            <a:audioFile r:link="rId1"/>
            <p:extLst>
              <p:ext uri="{DAA4B4D4-6D71-4841-9C94-3DE7FCFB9230}">
                <p14:media xmlns:p14="http://schemas.microsoft.com/office/powerpoint/2010/main" r:embed="rId2">
                  <p14:trim st="1174"/>
                </p14:media>
              </p:ext>
            </p:extLst>
          </p:nvPr>
        </p:nvPicPr>
        <p:blipFill>
          <a:blip r:embed="rId5"/>
          <a:stretch>
            <a:fillRect/>
          </a:stretch>
        </p:blipFill>
        <p:spPr>
          <a:xfrm>
            <a:off x="11018982" y="5943599"/>
            <a:ext cx="609600" cy="609600"/>
          </a:xfrm>
          <a:prstGeom prst="rect">
            <a:avLst/>
          </a:prstGeom>
        </p:spPr>
      </p:pic>
    </p:spTree>
    <p:extLst>
      <p:ext uri="{BB962C8B-B14F-4D97-AF65-F5344CB8AC3E}">
        <p14:creationId xmlns:p14="http://schemas.microsoft.com/office/powerpoint/2010/main" val="3986017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76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6000" b="-1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712922"/>
            <a:ext cx="9601196" cy="836909"/>
          </a:xfrm>
        </p:spPr>
        <p:txBody>
          <a:bodyPr/>
          <a:lstStyle/>
          <a:p>
            <a:r>
              <a:rPr lang="en-GB" sz="3600" dirty="0"/>
              <a:t>Part 6: Cellar </a:t>
            </a:r>
            <a:r>
              <a:rPr lang="en-GB" sz="3600" dirty="0" smtClean="0"/>
              <a:t>22: Wiping dust off desk</a:t>
            </a:r>
            <a:endParaRPr lang="en-GB" sz="3600" dirty="0"/>
          </a:p>
        </p:txBody>
      </p:sp>
      <p:sp>
        <p:nvSpPr>
          <p:cNvPr id="3" name="Content Placeholder 2"/>
          <p:cNvSpPr>
            <a:spLocks noGrp="1"/>
          </p:cNvSpPr>
          <p:nvPr>
            <p:ph idx="1"/>
          </p:nvPr>
        </p:nvSpPr>
        <p:spPr>
          <a:xfrm>
            <a:off x="1295401" y="1797803"/>
            <a:ext cx="9601196" cy="4078065"/>
          </a:xfrm>
        </p:spPr>
        <p:txBody>
          <a:bodyPr>
            <a:normAutofit fontScale="92500" lnSpcReduction="20000"/>
          </a:bodyPr>
          <a:lstStyle/>
          <a:p>
            <a:pPr marL="0" indent="0">
              <a:buNone/>
            </a:pPr>
            <a:r>
              <a:rPr lang="en-GB" dirty="0" smtClean="0"/>
              <a:t>As you slowly </a:t>
            </a:r>
            <a:r>
              <a:rPr lang="en-GB" dirty="0"/>
              <a:t>creep down into the dark and mysterious </a:t>
            </a:r>
            <a:r>
              <a:rPr lang="en-GB" dirty="0" smtClean="0"/>
              <a:t>cellar, you notice </a:t>
            </a:r>
            <a:r>
              <a:rPr lang="en-GB" dirty="0"/>
              <a:t>the cobwebs and rats dotted around the place. Everywhere is pitch black </a:t>
            </a:r>
            <a:r>
              <a:rPr lang="en-GB" dirty="0" smtClean="0"/>
              <a:t>except </a:t>
            </a:r>
            <a:r>
              <a:rPr lang="en-GB" dirty="0"/>
              <a:t>for one hint of light shining upon a table. </a:t>
            </a:r>
            <a:endParaRPr lang="en-GB" dirty="0" smtClean="0"/>
          </a:p>
          <a:p>
            <a:pPr marL="0" indent="0">
              <a:buNone/>
            </a:pPr>
            <a:r>
              <a:rPr lang="en-GB" dirty="0" smtClean="0"/>
              <a:t>It seems </a:t>
            </a:r>
            <a:r>
              <a:rPr lang="en-GB" dirty="0"/>
              <a:t>rather frightening down here so </a:t>
            </a:r>
            <a:r>
              <a:rPr lang="en-GB" dirty="0" smtClean="0"/>
              <a:t>you decide </a:t>
            </a:r>
            <a:r>
              <a:rPr lang="en-GB" dirty="0"/>
              <a:t>to leave, but when </a:t>
            </a:r>
            <a:r>
              <a:rPr lang="en-GB" dirty="0" smtClean="0"/>
              <a:t>you turn </a:t>
            </a:r>
            <a:r>
              <a:rPr lang="en-GB" dirty="0"/>
              <a:t>around </a:t>
            </a:r>
            <a:r>
              <a:rPr lang="en-GB" dirty="0" smtClean="0"/>
              <a:t>you can’t seem </a:t>
            </a:r>
            <a:r>
              <a:rPr lang="en-GB" dirty="0"/>
              <a:t>to see where </a:t>
            </a:r>
            <a:r>
              <a:rPr lang="en-GB" dirty="0" smtClean="0"/>
              <a:t>you came </a:t>
            </a:r>
            <a:r>
              <a:rPr lang="en-GB" dirty="0"/>
              <a:t>from. It </a:t>
            </a:r>
            <a:r>
              <a:rPr lang="en-GB" dirty="0" smtClean="0"/>
              <a:t>is too </a:t>
            </a:r>
            <a:r>
              <a:rPr lang="en-GB" dirty="0"/>
              <a:t>dark. But in the </a:t>
            </a:r>
            <a:r>
              <a:rPr lang="en-GB" dirty="0" smtClean="0"/>
              <a:t>distance, you can see </a:t>
            </a:r>
            <a:r>
              <a:rPr lang="en-GB" dirty="0"/>
              <a:t>a strange door. </a:t>
            </a:r>
            <a:r>
              <a:rPr lang="en-GB" dirty="0" smtClean="0"/>
              <a:t>You decided </a:t>
            </a:r>
            <a:r>
              <a:rPr lang="en-GB" dirty="0"/>
              <a:t>to run towards it </a:t>
            </a:r>
            <a:r>
              <a:rPr lang="en-GB" dirty="0" smtClean="0"/>
              <a:t>to leave </a:t>
            </a:r>
            <a:r>
              <a:rPr lang="en-GB" dirty="0"/>
              <a:t>but when </a:t>
            </a:r>
            <a:r>
              <a:rPr lang="en-GB" dirty="0" smtClean="0"/>
              <a:t>you arrive, </a:t>
            </a:r>
            <a:r>
              <a:rPr lang="en-GB" dirty="0"/>
              <a:t>the door </a:t>
            </a:r>
            <a:r>
              <a:rPr lang="en-GB" dirty="0" smtClean="0"/>
              <a:t>is locked</a:t>
            </a:r>
            <a:r>
              <a:rPr lang="en-GB" dirty="0"/>
              <a:t>. </a:t>
            </a:r>
            <a:r>
              <a:rPr lang="en-GB" dirty="0" smtClean="0"/>
              <a:t>You don’t know </a:t>
            </a:r>
            <a:r>
              <a:rPr lang="en-GB" dirty="0"/>
              <a:t>what to </a:t>
            </a:r>
            <a:r>
              <a:rPr lang="en-GB" dirty="0" smtClean="0"/>
              <a:t>do. You are trapped</a:t>
            </a:r>
            <a:r>
              <a:rPr lang="en-GB" dirty="0"/>
              <a:t>. </a:t>
            </a:r>
            <a:r>
              <a:rPr lang="en-GB" dirty="0" smtClean="0"/>
              <a:t>You run towards </a:t>
            </a:r>
            <a:r>
              <a:rPr lang="en-GB" dirty="0"/>
              <a:t>the only other thing </a:t>
            </a:r>
            <a:r>
              <a:rPr lang="en-GB" dirty="0" smtClean="0"/>
              <a:t>you can see</a:t>
            </a:r>
            <a:r>
              <a:rPr lang="en-GB" dirty="0"/>
              <a:t>:</a:t>
            </a:r>
            <a:r>
              <a:rPr lang="en-GB" dirty="0" smtClean="0"/>
              <a:t> </a:t>
            </a:r>
            <a:r>
              <a:rPr lang="en-GB" dirty="0"/>
              <a:t>the table. </a:t>
            </a:r>
            <a:endParaRPr lang="en-GB" dirty="0" smtClean="0"/>
          </a:p>
          <a:p>
            <a:pPr marL="0" indent="0">
              <a:buNone/>
            </a:pPr>
            <a:r>
              <a:rPr lang="en-GB" dirty="0" smtClean="0"/>
              <a:t>You look </a:t>
            </a:r>
            <a:r>
              <a:rPr lang="en-GB" dirty="0"/>
              <a:t>carefully at the table and all </a:t>
            </a:r>
            <a:r>
              <a:rPr lang="en-GB" dirty="0" smtClean="0"/>
              <a:t>you can see is dust </a:t>
            </a:r>
            <a:r>
              <a:rPr lang="en-GB" dirty="0"/>
              <a:t>and cobwebs. </a:t>
            </a:r>
            <a:r>
              <a:rPr lang="en-GB" dirty="0" smtClean="0"/>
              <a:t>You brush </a:t>
            </a:r>
            <a:r>
              <a:rPr lang="en-GB" dirty="0"/>
              <a:t>away the dust and </a:t>
            </a:r>
            <a:r>
              <a:rPr lang="en-GB" dirty="0" smtClean="0"/>
              <a:t>you notice a </a:t>
            </a:r>
            <a:r>
              <a:rPr lang="en-GB" dirty="0"/>
              <a:t>rather strange looking piece of wood that </a:t>
            </a:r>
            <a:r>
              <a:rPr lang="en-GB" dirty="0" smtClean="0"/>
              <a:t>seems to </a:t>
            </a:r>
            <a:r>
              <a:rPr lang="en-GB" dirty="0"/>
              <a:t>be wobbly so </a:t>
            </a:r>
            <a:r>
              <a:rPr lang="en-GB" dirty="0" smtClean="0"/>
              <a:t>you pick </a:t>
            </a:r>
            <a:r>
              <a:rPr lang="en-GB" dirty="0"/>
              <a:t>it up, </a:t>
            </a:r>
            <a:r>
              <a:rPr lang="en-GB" dirty="0" smtClean="0"/>
              <a:t>blow away </a:t>
            </a:r>
            <a:r>
              <a:rPr lang="en-GB" dirty="0"/>
              <a:t>the dust and underneath </a:t>
            </a:r>
            <a:r>
              <a:rPr lang="en-GB" dirty="0" smtClean="0"/>
              <a:t>is a </a:t>
            </a:r>
            <a:r>
              <a:rPr lang="en-GB" dirty="0"/>
              <a:t>key. A KEY!! </a:t>
            </a:r>
            <a:r>
              <a:rPr lang="en-GB" dirty="0" smtClean="0"/>
              <a:t>You then realise </a:t>
            </a:r>
            <a:r>
              <a:rPr lang="en-GB" dirty="0"/>
              <a:t>that this may open the door! </a:t>
            </a:r>
            <a:endParaRPr lang="en-GB" dirty="0" smtClean="0"/>
          </a:p>
          <a:p>
            <a:pPr marL="0" indent="0">
              <a:buNone/>
            </a:pPr>
            <a:r>
              <a:rPr lang="en-GB" dirty="0" smtClean="0"/>
              <a:t>So </a:t>
            </a:r>
            <a:r>
              <a:rPr lang="en-GB" dirty="0"/>
              <a:t>I ran to the door put the key </a:t>
            </a:r>
            <a:r>
              <a:rPr lang="en-GB" dirty="0" smtClean="0"/>
              <a:t>inside. It fits! </a:t>
            </a:r>
            <a:r>
              <a:rPr lang="en-GB" dirty="0"/>
              <a:t>I turned the key; one hatch </a:t>
            </a:r>
            <a:r>
              <a:rPr lang="en-GB" dirty="0" smtClean="0"/>
              <a:t>unlocks. I turn </a:t>
            </a:r>
            <a:r>
              <a:rPr lang="en-GB" dirty="0"/>
              <a:t>it again; another </a:t>
            </a:r>
            <a:r>
              <a:rPr lang="en-GB" dirty="0" smtClean="0"/>
              <a:t>unlocks. Then </a:t>
            </a:r>
            <a:r>
              <a:rPr lang="en-GB" dirty="0"/>
              <a:t>I turn it one last time and </a:t>
            </a:r>
            <a:r>
              <a:rPr lang="en-GB" dirty="0" smtClean="0"/>
              <a:t>I’m free</a:t>
            </a:r>
            <a:r>
              <a:rPr lang="en-GB" dirty="0"/>
              <a:t>!!!! </a:t>
            </a:r>
            <a:r>
              <a:rPr lang="en-GB" dirty="0" smtClean="0"/>
              <a:t>I’m </a:t>
            </a:r>
            <a:r>
              <a:rPr lang="en-GB" dirty="0"/>
              <a:t>out of the scary cellar!</a:t>
            </a:r>
          </a:p>
        </p:txBody>
      </p:sp>
      <p:sp>
        <p:nvSpPr>
          <p:cNvPr id="6" name="Action Button: Custom 5">
            <a:hlinkClick r:id="rId5" action="ppaction://hlinksldjump" highlightClick="1"/>
          </p:cNvPr>
          <p:cNvSpPr/>
          <p:nvPr/>
        </p:nvSpPr>
        <p:spPr>
          <a:xfrm>
            <a:off x="9097717" y="5955399"/>
            <a:ext cx="1937844"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Move back to the cellar, slide 16</a:t>
            </a:r>
            <a:endParaRPr lang="en-GB" dirty="0"/>
          </a:p>
        </p:txBody>
      </p:sp>
      <p:pic>
        <p:nvPicPr>
          <p:cNvPr id="7" name="Best Horror Music Ev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12651" y="6146801"/>
            <a:ext cx="609600" cy="609600"/>
          </a:xfrm>
          <a:prstGeom prst="rect">
            <a:avLst/>
          </a:prstGeom>
        </p:spPr>
      </p:pic>
    </p:spTree>
    <p:extLst>
      <p:ext uri="{BB962C8B-B14F-4D97-AF65-F5344CB8AC3E}">
        <p14:creationId xmlns:p14="http://schemas.microsoft.com/office/powerpoint/2010/main" val="2744341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82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681926"/>
            <a:ext cx="9601196" cy="976393"/>
          </a:xfrm>
        </p:spPr>
        <p:txBody>
          <a:bodyPr/>
          <a:lstStyle/>
          <a:p>
            <a:r>
              <a:rPr lang="en-GB" dirty="0"/>
              <a:t>Part </a:t>
            </a:r>
            <a:r>
              <a:rPr lang="en-GB" dirty="0" smtClean="0"/>
              <a:t>7: </a:t>
            </a:r>
            <a:r>
              <a:rPr lang="en-GB" dirty="0"/>
              <a:t>Cellar </a:t>
            </a:r>
            <a:r>
              <a:rPr lang="en-GB" dirty="0" smtClean="0"/>
              <a:t>23: Bathtub </a:t>
            </a:r>
            <a:endParaRPr lang="en-GB" dirty="0"/>
          </a:p>
        </p:txBody>
      </p:sp>
      <p:sp>
        <p:nvSpPr>
          <p:cNvPr id="3" name="Content Placeholder 2"/>
          <p:cNvSpPr>
            <a:spLocks noGrp="1"/>
          </p:cNvSpPr>
          <p:nvPr>
            <p:ph idx="1"/>
          </p:nvPr>
        </p:nvSpPr>
        <p:spPr/>
        <p:txBody>
          <a:bodyPr/>
          <a:lstStyle/>
          <a:p>
            <a:pPr marL="0" indent="0">
              <a:buNone/>
            </a:pPr>
            <a:r>
              <a:rPr lang="en-GB" dirty="0" smtClean="0"/>
              <a:t>The filthy bathtub squats in the a darkened corner of the cellar, its dampness almost throbbing in the wood around it. </a:t>
            </a:r>
          </a:p>
          <a:p>
            <a:pPr marL="0" indent="0">
              <a:buNone/>
            </a:pPr>
            <a:r>
              <a:rPr lang="en-GB" dirty="0" smtClean="0"/>
              <a:t>Do you attempt to grasp the dirty grime of the plug to yank out the grimy water within? </a:t>
            </a:r>
            <a:endParaRPr lang="en-GB" dirty="0"/>
          </a:p>
          <a:p>
            <a:pPr marL="0" indent="0">
              <a:buNone/>
            </a:pPr>
            <a:r>
              <a:rPr lang="en-GB" dirty="0" smtClean="0"/>
              <a:t>Your other choice to is to turn on the tap to see if glistening water might wash away the dirt. </a:t>
            </a:r>
            <a:endParaRPr lang="en-GB" dirty="0"/>
          </a:p>
          <a:p>
            <a:endParaRPr lang="en-GB" dirty="0"/>
          </a:p>
        </p:txBody>
      </p:sp>
      <p:sp>
        <p:nvSpPr>
          <p:cNvPr id="4" name="Action Button: Custom 3">
            <a:hlinkClick r:id="rId5" action="ppaction://hlinksldjump" highlightClick="1"/>
          </p:cNvPr>
          <p:cNvSpPr/>
          <p:nvPr/>
        </p:nvSpPr>
        <p:spPr>
          <a:xfrm>
            <a:off x="1138989" y="5250226"/>
            <a:ext cx="2852355"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Pull the </a:t>
            </a:r>
            <a:r>
              <a:rPr lang="en-GB" dirty="0" smtClean="0"/>
              <a:t>plug? 25</a:t>
            </a:r>
            <a:endParaRPr lang="en-GB" dirty="0"/>
          </a:p>
        </p:txBody>
      </p:sp>
      <p:sp>
        <p:nvSpPr>
          <p:cNvPr id="5" name="Action Button: Custom 4">
            <a:hlinkClick r:id="rId6" action="ppaction://hlinksldjump" highlightClick="1"/>
          </p:cNvPr>
          <p:cNvSpPr/>
          <p:nvPr/>
        </p:nvSpPr>
        <p:spPr>
          <a:xfrm>
            <a:off x="4821302" y="5250226"/>
            <a:ext cx="2477535"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Turn on more </a:t>
            </a:r>
            <a:r>
              <a:rPr lang="en-GB" dirty="0" smtClean="0"/>
              <a:t>water? 24</a:t>
            </a:r>
            <a:endParaRPr lang="en-GB" dirty="0"/>
          </a:p>
        </p:txBody>
      </p:sp>
      <p:sp>
        <p:nvSpPr>
          <p:cNvPr id="6" name="Action Button: Custom 5">
            <a:hlinkClick r:id="rId7" action="ppaction://hlinksldjump" highlightClick="1"/>
          </p:cNvPr>
          <p:cNvSpPr/>
          <p:nvPr/>
        </p:nvSpPr>
        <p:spPr>
          <a:xfrm>
            <a:off x="8128795" y="5250226"/>
            <a:ext cx="1937844"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Move back to the cellar, slide 16</a:t>
            </a:r>
            <a:endParaRPr lang="en-GB" dirty="0"/>
          </a:p>
        </p:txBody>
      </p:sp>
      <p:pic>
        <p:nvPicPr>
          <p:cNvPr id="8" name="Best Horror Music Ev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812651" y="6146801"/>
            <a:ext cx="609600" cy="609600"/>
          </a:xfrm>
          <a:prstGeom prst="rect">
            <a:avLst/>
          </a:prstGeom>
        </p:spPr>
      </p:pic>
    </p:spTree>
    <p:extLst>
      <p:ext uri="{BB962C8B-B14F-4D97-AF65-F5344CB8AC3E}">
        <p14:creationId xmlns:p14="http://schemas.microsoft.com/office/powerpoint/2010/main" val="1712251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824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duotone>
              <a:prstClr val="black"/>
              <a:srgbClr val="D9C3A5">
                <a:tint val="50000"/>
                <a:satMod val="180000"/>
              </a:srgbClr>
            </a:duotone>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t>Part </a:t>
            </a:r>
            <a:r>
              <a:rPr lang="en-GB" sz="3600" dirty="0" smtClean="0"/>
              <a:t>7: </a:t>
            </a:r>
            <a:r>
              <a:rPr lang="en-GB" sz="3600" dirty="0"/>
              <a:t>Cellar </a:t>
            </a:r>
            <a:r>
              <a:rPr lang="en-GB" sz="3600" dirty="0" smtClean="0"/>
              <a:t>24: Turn on more water</a:t>
            </a:r>
            <a:endParaRPr lang="en-GB" sz="3600" dirty="0"/>
          </a:p>
        </p:txBody>
      </p:sp>
      <p:sp useBgFill="1">
        <p:nvSpPr>
          <p:cNvPr id="3" name="Content Placeholder 2"/>
          <p:cNvSpPr>
            <a:spLocks noGrp="1"/>
          </p:cNvSpPr>
          <p:nvPr>
            <p:ph idx="1"/>
          </p:nvPr>
        </p:nvSpPr>
        <p:spPr/>
        <p:txBody>
          <a:bodyPr>
            <a:normAutofit/>
          </a:bodyPr>
          <a:lstStyle/>
          <a:p>
            <a:pPr marL="0" indent="0">
              <a:buNone/>
            </a:pPr>
            <a:r>
              <a:rPr lang="en-GB" dirty="0" smtClean="0"/>
              <a:t>The </a:t>
            </a:r>
            <a:r>
              <a:rPr lang="en-GB" dirty="0"/>
              <a:t>water starts up again. Plop. Plop. Plop. </a:t>
            </a:r>
            <a:r>
              <a:rPr lang="en-GB" dirty="0" smtClean="0"/>
              <a:t>The water hardly flows. </a:t>
            </a:r>
          </a:p>
          <a:p>
            <a:pPr marL="0" indent="0">
              <a:buNone/>
            </a:pPr>
            <a:r>
              <a:rPr lang="en-GB" dirty="0" smtClean="0"/>
              <a:t>You </a:t>
            </a:r>
            <a:r>
              <a:rPr lang="en-GB" dirty="0"/>
              <a:t>notice something stuck in the tap. Ah! You think to yourself. There is the culprit! </a:t>
            </a:r>
            <a:r>
              <a:rPr lang="en-GB" dirty="0" smtClean="0"/>
              <a:t>What </a:t>
            </a:r>
            <a:r>
              <a:rPr lang="en-GB" dirty="0"/>
              <a:t>could it be? It looks </a:t>
            </a:r>
            <a:r>
              <a:rPr lang="en-GB" dirty="0" smtClean="0"/>
              <a:t>wrinkled. </a:t>
            </a:r>
            <a:r>
              <a:rPr lang="en-GB" dirty="0"/>
              <a:t>You gaze at it in horror. A finger! </a:t>
            </a:r>
            <a:endParaRPr lang="en-GB" dirty="0" smtClean="0"/>
          </a:p>
          <a:p>
            <a:pPr marL="0" indent="0">
              <a:buNone/>
            </a:pPr>
            <a:r>
              <a:rPr lang="en-GB" dirty="0" smtClean="0"/>
              <a:t>Leaving the finger, you notice a strange </a:t>
            </a:r>
            <a:r>
              <a:rPr lang="en-GB" dirty="0" smtClean="0"/>
              <a:t>doll, </a:t>
            </a:r>
            <a:r>
              <a:rPr lang="en-GB" dirty="0" smtClean="0"/>
              <a:t>lying in a Victorian dress, </a:t>
            </a:r>
            <a:r>
              <a:rPr lang="en-GB" dirty="0" smtClean="0"/>
              <a:t>next </a:t>
            </a:r>
            <a:r>
              <a:rPr lang="en-GB" dirty="0"/>
              <a:t>to the tub. Her pale skin </a:t>
            </a:r>
            <a:r>
              <a:rPr lang="en-GB" dirty="0" smtClean="0"/>
              <a:t>glows </a:t>
            </a:r>
            <a:r>
              <a:rPr lang="en-GB" dirty="0"/>
              <a:t>in the darkness. </a:t>
            </a:r>
            <a:r>
              <a:rPr lang="en-GB" dirty="0" smtClean="0"/>
              <a:t>You almost hard </a:t>
            </a:r>
            <a:r>
              <a:rPr lang="en-GB" dirty="0"/>
              <a:t>floor when you see </a:t>
            </a:r>
            <a:r>
              <a:rPr lang="en-GB" dirty="0" smtClean="0"/>
              <a:t>what's </a:t>
            </a:r>
            <a:r>
              <a:rPr lang="en-GB" dirty="0" smtClean="0"/>
              <a:t>sprawled </a:t>
            </a:r>
            <a:r>
              <a:rPr lang="en-GB" dirty="0"/>
              <a:t>across her Victorian frock. “Touch me and die” is written in what looks like blood. </a:t>
            </a:r>
            <a:r>
              <a:rPr lang="en-GB" dirty="0" smtClean="0"/>
              <a:t>A saw is on her lap. </a:t>
            </a:r>
          </a:p>
          <a:p>
            <a:pPr marL="0" indent="0">
              <a:buNone/>
            </a:pPr>
            <a:r>
              <a:rPr lang="en-GB" dirty="0" smtClean="0"/>
              <a:t>Under the doll you find a silver key. You take it, and leave hastily. </a:t>
            </a:r>
            <a:endParaRPr lang="en-GB" dirty="0"/>
          </a:p>
        </p:txBody>
      </p:sp>
      <p:sp>
        <p:nvSpPr>
          <p:cNvPr id="4" name="Action Button: Custom 3">
            <a:hlinkClick r:id="rId5" action="ppaction://hlinksldjump" highlightClick="1"/>
          </p:cNvPr>
          <p:cNvSpPr/>
          <p:nvPr/>
        </p:nvSpPr>
        <p:spPr>
          <a:xfrm>
            <a:off x="7897091" y="6014932"/>
            <a:ext cx="4080477"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Move back to the cellar, slide 16</a:t>
            </a:r>
            <a:endParaRPr lang="en-GB" dirty="0"/>
          </a:p>
        </p:txBody>
      </p:sp>
      <p:pic>
        <p:nvPicPr>
          <p:cNvPr id="5" name="Best Horror Music Ev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12651" y="6146801"/>
            <a:ext cx="609600" cy="609600"/>
          </a:xfrm>
          <a:prstGeom prst="rect">
            <a:avLst/>
          </a:prstGeom>
        </p:spPr>
      </p:pic>
    </p:spTree>
    <p:extLst>
      <p:ext uri="{BB962C8B-B14F-4D97-AF65-F5344CB8AC3E}">
        <p14:creationId xmlns:p14="http://schemas.microsoft.com/office/powerpoint/2010/main" val="2488166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824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7: Cellar </a:t>
            </a:r>
            <a:r>
              <a:rPr lang="en-GB" dirty="0" smtClean="0"/>
              <a:t>25: Pull the plug bad ending</a:t>
            </a:r>
            <a:endParaRPr lang="en-GB" dirty="0"/>
          </a:p>
        </p:txBody>
      </p:sp>
      <p:sp>
        <p:nvSpPr>
          <p:cNvPr id="3" name="Content Placeholder 2"/>
          <p:cNvSpPr>
            <a:spLocks noGrp="1"/>
          </p:cNvSpPr>
          <p:nvPr>
            <p:ph idx="1"/>
          </p:nvPr>
        </p:nvSpPr>
        <p:spPr/>
        <p:txBody>
          <a:bodyPr>
            <a:normAutofit/>
          </a:bodyPr>
          <a:lstStyle/>
          <a:p>
            <a:pPr marL="0" indent="0">
              <a:buNone/>
            </a:pPr>
            <a:r>
              <a:rPr lang="en-GB" dirty="0"/>
              <a:t>The plug is ancient – years, maybe centuries of grime had built up on the handle.  This gave it a sickening, slimy feel.  You pull the plug with so much force the plug looks like it’s going to disintegrate.  The sound of the drainage is deafening – something akin to a continuous rumble of thunder.  A massive whirlpool has formed above the drain, turning the contents of the tub into a dark, churning mass.  </a:t>
            </a:r>
            <a:endParaRPr lang="en-GB" dirty="0" smtClean="0"/>
          </a:p>
          <a:p>
            <a:pPr marL="0" indent="0">
              <a:buNone/>
            </a:pPr>
            <a:r>
              <a:rPr lang="en-GB" dirty="0" smtClean="0"/>
              <a:t>S</a:t>
            </a:r>
            <a:r>
              <a:rPr lang="en-GB" dirty="0" smtClean="0"/>
              <a:t>haking violently, the tub growls. You step </a:t>
            </a:r>
            <a:r>
              <a:rPr lang="en-GB" dirty="0"/>
              <a:t>back amid fears it would break or topple over.  It is no use; the bathtub explodes with the force of a bomb.  You get blasted against the wall and feel your hand rest on something soft.  It is a doll.  </a:t>
            </a:r>
            <a:endParaRPr lang="en-GB" dirty="0" smtClean="0"/>
          </a:p>
          <a:p>
            <a:pPr marL="0" indent="0">
              <a:buNone/>
            </a:pPr>
            <a:r>
              <a:rPr lang="en-GB" dirty="0" smtClean="0"/>
              <a:t>Your journey ends here. </a:t>
            </a:r>
            <a:endParaRPr lang="en-GB" dirty="0"/>
          </a:p>
        </p:txBody>
      </p:sp>
      <p:pic>
        <p:nvPicPr>
          <p:cNvPr id="5" name="Best Horror Music Ev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12651" y="6146801"/>
            <a:ext cx="609600" cy="609600"/>
          </a:xfrm>
          <a:prstGeom prst="rect">
            <a:avLst/>
          </a:prstGeom>
        </p:spPr>
      </p:pic>
    </p:spTree>
    <p:extLst>
      <p:ext uri="{BB962C8B-B14F-4D97-AF65-F5344CB8AC3E}">
        <p14:creationId xmlns:p14="http://schemas.microsoft.com/office/powerpoint/2010/main" val="1771489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824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a:t>
            </a:r>
            <a:r>
              <a:rPr lang="en-GB" dirty="0" smtClean="0"/>
              <a:t>8: Escape 26</a:t>
            </a:r>
            <a:endParaRPr lang="en-GB" dirty="0"/>
          </a:p>
        </p:txBody>
      </p:sp>
      <p:sp>
        <p:nvSpPr>
          <p:cNvPr id="3" name="Content Placeholder 2"/>
          <p:cNvSpPr>
            <a:spLocks noGrp="1"/>
          </p:cNvSpPr>
          <p:nvPr>
            <p:ph idx="1"/>
          </p:nvPr>
        </p:nvSpPr>
        <p:spPr/>
        <p:txBody>
          <a:bodyPr>
            <a:normAutofit/>
          </a:bodyPr>
          <a:lstStyle/>
          <a:p>
            <a:pPr marL="0" indent="0">
              <a:buNone/>
            </a:pPr>
            <a:r>
              <a:rPr lang="en-GB" dirty="0" smtClean="0"/>
              <a:t>As you decide to escape, you </a:t>
            </a:r>
            <a:r>
              <a:rPr lang="en-GB" dirty="0" smtClean="0"/>
              <a:t>come to a </a:t>
            </a:r>
            <a:r>
              <a:rPr lang="en-GB" dirty="0" smtClean="0"/>
              <a:t>door. It leads in a </a:t>
            </a:r>
            <a:r>
              <a:rPr lang="en-GB" dirty="0" smtClean="0"/>
              <a:t>room where </a:t>
            </a:r>
            <a:r>
              <a:rPr lang="en-GB" dirty="0" smtClean="0"/>
              <a:t>there are two doors. </a:t>
            </a:r>
          </a:p>
          <a:p>
            <a:pPr marL="0" indent="0">
              <a:buNone/>
            </a:pPr>
            <a:r>
              <a:rPr lang="en-GB" dirty="0" smtClean="0"/>
              <a:t>One way requires you to brush past what looks like a Victorian frock, old musty dust clinging to it. The door past it is open. </a:t>
            </a:r>
            <a:r>
              <a:rPr lang="en-GB" dirty="0" smtClean="0"/>
              <a:t>The way inside is darkened…</a:t>
            </a:r>
            <a:endParaRPr lang="en-GB" dirty="0" smtClean="0"/>
          </a:p>
          <a:p>
            <a:pPr marL="0" indent="0">
              <a:buNone/>
            </a:pPr>
            <a:r>
              <a:rPr lang="en-GB" dirty="0" smtClean="0"/>
              <a:t>The other requires you to climb over a table towards a closed door with a bright blue handle. Do you…</a:t>
            </a:r>
            <a:endParaRPr lang="en-GB" dirty="0"/>
          </a:p>
        </p:txBody>
      </p:sp>
      <p:sp>
        <p:nvSpPr>
          <p:cNvPr id="4" name="Action Button: Custom 3">
            <a:hlinkClick r:id="rId5" action="ppaction://hlinksldjump" highlightClick="1"/>
          </p:cNvPr>
          <p:cNvSpPr/>
          <p:nvPr/>
        </p:nvSpPr>
        <p:spPr>
          <a:xfrm>
            <a:off x="1138989" y="5250226"/>
            <a:ext cx="2852355"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Push past the frock to go through the door? go </a:t>
            </a:r>
            <a:r>
              <a:rPr lang="en-GB" dirty="0" smtClean="0"/>
              <a:t>to 27</a:t>
            </a:r>
            <a:endParaRPr lang="en-GB" dirty="0"/>
          </a:p>
        </p:txBody>
      </p:sp>
      <p:sp>
        <p:nvSpPr>
          <p:cNvPr id="5" name="Action Button: Custom 4">
            <a:hlinkClick r:id="rId6" action="ppaction://hlinksldjump" highlightClick="1"/>
          </p:cNvPr>
          <p:cNvSpPr/>
          <p:nvPr/>
        </p:nvSpPr>
        <p:spPr>
          <a:xfrm>
            <a:off x="6518296" y="5250226"/>
            <a:ext cx="2477535"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Push the bright blue handle? Go to </a:t>
            </a:r>
            <a:r>
              <a:rPr lang="en-GB" dirty="0" smtClean="0"/>
              <a:t>28</a:t>
            </a:r>
            <a:endParaRPr lang="en-GB" dirty="0"/>
          </a:p>
        </p:txBody>
      </p:sp>
      <p:pic>
        <p:nvPicPr>
          <p:cNvPr id="6" name="Spine Chiller (scary musi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703729" y="5811700"/>
            <a:ext cx="609600" cy="609600"/>
          </a:xfrm>
          <a:prstGeom prst="rect">
            <a:avLst/>
          </a:prstGeom>
        </p:spPr>
      </p:pic>
    </p:spTree>
    <p:extLst>
      <p:ext uri="{BB962C8B-B14F-4D97-AF65-F5344CB8AC3E}">
        <p14:creationId xmlns:p14="http://schemas.microsoft.com/office/powerpoint/2010/main" val="1338314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781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9697"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t="-35000" b="-3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635432"/>
            <a:ext cx="9601196" cy="914399"/>
          </a:xfrm>
        </p:spPr>
        <p:txBody>
          <a:bodyPr/>
          <a:lstStyle/>
          <a:p>
            <a:r>
              <a:rPr lang="en-GB" dirty="0" smtClean="0"/>
              <a:t>Part 8: Escape 27: Bad Ending</a:t>
            </a:r>
            <a:endParaRPr lang="en-GB" dirty="0"/>
          </a:p>
        </p:txBody>
      </p:sp>
      <p:sp>
        <p:nvSpPr>
          <p:cNvPr id="3" name="Content Placeholder 2"/>
          <p:cNvSpPr>
            <a:spLocks noGrp="1"/>
          </p:cNvSpPr>
          <p:nvPr>
            <p:ph idx="1"/>
          </p:nvPr>
        </p:nvSpPr>
        <p:spPr>
          <a:xfrm>
            <a:off x="1295401" y="1828800"/>
            <a:ext cx="9601196" cy="4047068"/>
          </a:xfrm>
        </p:spPr>
        <p:txBody>
          <a:bodyPr>
            <a:noAutofit/>
          </a:bodyPr>
          <a:lstStyle/>
          <a:p>
            <a:pPr marL="0" indent="0">
              <a:buNone/>
            </a:pPr>
            <a:r>
              <a:rPr lang="en-GB" sz="1800" dirty="0" smtClean="0"/>
              <a:t>You </a:t>
            </a:r>
            <a:r>
              <a:rPr lang="en-GB" sz="1800" dirty="0"/>
              <a:t>take a few fast but quiet breaths </a:t>
            </a:r>
            <a:r>
              <a:rPr lang="en-GB" sz="1800" dirty="0" smtClean="0"/>
              <a:t>as you brush past the Victorian frock. You stop until </a:t>
            </a:r>
            <a:r>
              <a:rPr lang="en-GB" sz="1800" dirty="0"/>
              <a:t>you hear a noise.</a:t>
            </a:r>
          </a:p>
          <a:p>
            <a:pPr marL="0" indent="0">
              <a:buNone/>
            </a:pPr>
            <a:r>
              <a:rPr lang="en-GB" sz="1800" dirty="0"/>
              <a:t> </a:t>
            </a:r>
            <a:r>
              <a:rPr lang="en-GB" sz="1800" dirty="0" smtClean="0"/>
              <a:t>The woman is following you. </a:t>
            </a:r>
            <a:endParaRPr lang="en-GB" sz="1800" dirty="0"/>
          </a:p>
          <a:p>
            <a:pPr marL="0" indent="0">
              <a:buNone/>
            </a:pPr>
            <a:r>
              <a:rPr lang="en-GB" sz="1800" dirty="0"/>
              <a:t>You turn around quickly till you see a women with a dark coat and golden hair but you don’t see her face. You start pinching your skin in hopes that you are just dreaming- but you’re not. You’re awake and in a dark </a:t>
            </a:r>
            <a:r>
              <a:rPr lang="en-GB" sz="1800" dirty="0" smtClean="0"/>
              <a:t>room with no exit. </a:t>
            </a:r>
            <a:endParaRPr lang="en-GB" sz="1800" dirty="0"/>
          </a:p>
          <a:p>
            <a:pPr marL="0" indent="0">
              <a:buNone/>
            </a:pPr>
            <a:r>
              <a:rPr lang="en-GB" sz="1800" dirty="0" smtClean="0"/>
              <a:t>You hear the sound of her coming nearer.</a:t>
            </a:r>
          </a:p>
          <a:p>
            <a:pPr marL="0" indent="0">
              <a:buNone/>
            </a:pPr>
            <a:r>
              <a:rPr lang="en-GB" sz="1800" dirty="0" smtClean="0"/>
              <a:t>You’re </a:t>
            </a:r>
            <a:r>
              <a:rPr lang="en-GB" sz="1800" dirty="0"/>
              <a:t>getting more </a:t>
            </a:r>
            <a:r>
              <a:rPr lang="en-GB" sz="1800" dirty="0" smtClean="0"/>
              <a:t>worried. Every </a:t>
            </a:r>
            <a:r>
              <a:rPr lang="en-GB" sz="1800" dirty="0"/>
              <a:t>second passes by like dynamite… but the noise doesn’t go away. In fact, it gets louder. It’s pain for your ears and every single other organ in your body. You run faster, fast enough to hear echoes of your own footprints. You stop and take out the keys from your pocket. Desperately you start looking for a door. Any door. </a:t>
            </a:r>
            <a:endParaRPr lang="en-GB" sz="1800" dirty="0" smtClean="0"/>
          </a:p>
          <a:p>
            <a:endParaRPr lang="en-GB" sz="1800" dirty="0"/>
          </a:p>
          <a:p>
            <a:r>
              <a:rPr lang="en-GB" sz="1800" dirty="0" smtClean="0"/>
              <a:t>You find none. </a:t>
            </a:r>
            <a:endParaRPr lang="en-GB" sz="1800" dirty="0"/>
          </a:p>
        </p:txBody>
      </p:sp>
      <p:pic>
        <p:nvPicPr>
          <p:cNvPr id="5" name="Dramatic Music for the Ending of a Movie Film Scene EPIC BUILD UP CLIMACTIC TENSION CLIMAX FINAL">
            <a:hlinkClick r:id="" action="ppaction://media"/>
          </p:cNvPr>
          <p:cNvPicPr>
            <a:picLocks noChangeAspect="1"/>
          </p:cNvPicPr>
          <p:nvPr>
            <a:audioFile r:link="rId1"/>
            <p:extLst>
              <p:ext uri="{DAA4B4D4-6D71-4841-9C94-3DE7FCFB9230}">
                <p14:media xmlns:p14="http://schemas.microsoft.com/office/powerpoint/2010/main" r:embed="rId2">
                  <p14:trim st="1174"/>
                </p14:media>
              </p:ext>
            </p:extLst>
          </p:nvPr>
        </p:nvPicPr>
        <p:blipFill>
          <a:blip r:embed="rId5"/>
          <a:stretch>
            <a:fillRect/>
          </a:stretch>
        </p:blipFill>
        <p:spPr>
          <a:xfrm>
            <a:off x="11018982" y="5943599"/>
            <a:ext cx="609600" cy="609600"/>
          </a:xfrm>
          <a:prstGeom prst="rect">
            <a:avLst/>
          </a:prstGeom>
        </p:spPr>
      </p:pic>
    </p:spTree>
    <p:extLst>
      <p:ext uri="{BB962C8B-B14F-4D97-AF65-F5344CB8AC3E}">
        <p14:creationId xmlns:p14="http://schemas.microsoft.com/office/powerpoint/2010/main" val="2466262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76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728421"/>
            <a:ext cx="9601196" cy="898901"/>
          </a:xfrm>
        </p:spPr>
        <p:txBody>
          <a:bodyPr>
            <a:noAutofit/>
          </a:bodyPr>
          <a:lstStyle/>
          <a:p>
            <a:r>
              <a:rPr lang="en-GB" sz="3200" dirty="0" smtClean="0"/>
              <a:t>Part 8: Escape 28: Good choice leading to an option</a:t>
            </a:r>
            <a:endParaRPr lang="en-GB" sz="3200" dirty="0"/>
          </a:p>
        </p:txBody>
      </p:sp>
      <p:sp>
        <p:nvSpPr>
          <p:cNvPr id="3" name="Content Placeholder 2"/>
          <p:cNvSpPr>
            <a:spLocks noGrp="1"/>
          </p:cNvSpPr>
          <p:nvPr>
            <p:ph idx="1"/>
          </p:nvPr>
        </p:nvSpPr>
        <p:spPr>
          <a:xfrm>
            <a:off x="1295401" y="1875295"/>
            <a:ext cx="9601196" cy="3223927"/>
          </a:xfrm>
        </p:spPr>
        <p:txBody>
          <a:bodyPr>
            <a:normAutofit fontScale="92500" lnSpcReduction="10000"/>
          </a:bodyPr>
          <a:lstStyle/>
          <a:p>
            <a:pPr marL="0" indent="0">
              <a:buNone/>
            </a:pPr>
            <a:r>
              <a:rPr lang="en-GB" dirty="0"/>
              <a:t>Carefully, you tread lightly along the seemingly never-ending corridor, trying to find a way out of this frightening, bizarre house.</a:t>
            </a:r>
          </a:p>
          <a:p>
            <a:pPr marL="0" indent="0">
              <a:buNone/>
            </a:pPr>
            <a:r>
              <a:rPr lang="en-GB" dirty="0" smtClean="0"/>
              <a:t>Keeping </a:t>
            </a:r>
            <a:r>
              <a:rPr lang="en-GB" dirty="0"/>
              <a:t>your head down, its not until halfway through that you realize there are two objects lying a few meters away from you. They look like.... shoes. Shoes attached to a silhouette. </a:t>
            </a:r>
          </a:p>
          <a:p>
            <a:pPr marL="0" indent="0">
              <a:buNone/>
            </a:pPr>
            <a:r>
              <a:rPr lang="en-GB" dirty="0" smtClean="0"/>
              <a:t>A </a:t>
            </a:r>
            <a:r>
              <a:rPr lang="en-GB" dirty="0"/>
              <a:t>silhouette attached to a </a:t>
            </a:r>
            <a:r>
              <a:rPr lang="en-GB" dirty="0" smtClean="0"/>
              <a:t>weapon. </a:t>
            </a:r>
            <a:endParaRPr lang="en-GB" dirty="0"/>
          </a:p>
          <a:p>
            <a:pPr marL="0" indent="0">
              <a:buNone/>
            </a:pPr>
            <a:r>
              <a:rPr lang="en-GB" dirty="0" smtClean="0"/>
              <a:t>Run</a:t>
            </a:r>
            <a:r>
              <a:rPr lang="en-GB" dirty="0"/>
              <a:t>. Run! Your instincts scream and your legs obey as you turn from your gold haired admirer, two pairs of feet pounding the collapsing floorboards. </a:t>
            </a:r>
            <a:endParaRPr lang="en-GB" dirty="0" smtClean="0"/>
          </a:p>
          <a:p>
            <a:pPr marL="0" indent="0">
              <a:buNone/>
            </a:pPr>
            <a:r>
              <a:rPr lang="en-GB" dirty="0" smtClean="0"/>
              <a:t>You do stop to try to open one of the windows with some keys you have in your pockets? Or do you try to slam the doors closed as you flee?</a:t>
            </a:r>
            <a:endParaRPr lang="en-GB" dirty="0"/>
          </a:p>
        </p:txBody>
      </p:sp>
      <p:sp>
        <p:nvSpPr>
          <p:cNvPr id="4" name="Action Button: Custom 3">
            <a:hlinkClick r:id="rId5" action="ppaction://hlinksldjump" highlightClick="1"/>
          </p:cNvPr>
          <p:cNvSpPr/>
          <p:nvPr/>
        </p:nvSpPr>
        <p:spPr>
          <a:xfrm>
            <a:off x="1138989" y="5250226"/>
            <a:ext cx="2852355"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Slam the doors? to </a:t>
            </a:r>
            <a:r>
              <a:rPr lang="en-GB" dirty="0" smtClean="0"/>
              <a:t>29</a:t>
            </a:r>
            <a:endParaRPr lang="en-GB" dirty="0"/>
          </a:p>
        </p:txBody>
      </p:sp>
      <p:sp>
        <p:nvSpPr>
          <p:cNvPr id="5" name="Action Button: Custom 4">
            <a:hlinkClick r:id="rId6" action="ppaction://hlinksldjump" highlightClick="1"/>
          </p:cNvPr>
          <p:cNvSpPr/>
          <p:nvPr/>
        </p:nvSpPr>
        <p:spPr>
          <a:xfrm>
            <a:off x="6518296" y="5250226"/>
            <a:ext cx="2477535"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Open one of the windows? to </a:t>
            </a:r>
            <a:r>
              <a:rPr lang="en-GB" dirty="0" smtClean="0"/>
              <a:t>30</a:t>
            </a:r>
            <a:endParaRPr lang="en-GB" dirty="0"/>
          </a:p>
        </p:txBody>
      </p:sp>
      <p:pic>
        <p:nvPicPr>
          <p:cNvPr id="6" name="Spine Chiller (scary musi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703729" y="5811700"/>
            <a:ext cx="609600" cy="609600"/>
          </a:xfrm>
          <a:prstGeom prst="rect">
            <a:avLst/>
          </a:prstGeom>
        </p:spPr>
      </p:pic>
    </p:spTree>
    <p:extLst>
      <p:ext uri="{BB962C8B-B14F-4D97-AF65-F5344CB8AC3E}">
        <p14:creationId xmlns:p14="http://schemas.microsoft.com/office/powerpoint/2010/main" val="294339449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818" fill="hold"/>
                                        <p:tgtEl>
                                          <p:spTgt spid="6"/>
                                        </p:tgtEl>
                                      </p:cBhvr>
                                    </p:cmd>
                                  </p:childTnLst>
                                </p:cTn>
                              </p:par>
                            </p:childTnLst>
                          </p:cTn>
                        </p:par>
                      </p:childTnLst>
                    </p:cTn>
                  </p:par>
                </p:childTnLst>
              </p:cTn>
              <p:nextCondLst>
                <p:cond evt="onClick" delay="0">
                  <p:tgtEl>
                    <p:spTgt spid="6"/>
                  </p:tgtEl>
                </p:cond>
              </p:nextCondLst>
            </p:seq>
            <p:audio>
              <p:cMediaNode vol="19697">
                <p:cTn id="7" fill="hold" display="0">
                  <p:stCondLst>
                    <p:cond delay="indefinite"/>
                  </p:stCondLst>
                  <p:endCondLst>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697425"/>
            <a:ext cx="9601196" cy="743917"/>
          </a:xfrm>
        </p:spPr>
        <p:txBody>
          <a:bodyPr>
            <a:normAutofit fontScale="90000"/>
          </a:bodyPr>
          <a:lstStyle/>
          <a:p>
            <a:r>
              <a:rPr lang="en-GB" dirty="0" smtClean="0"/>
              <a:t>Part 8: Escape 29: Bad choice end of story</a:t>
            </a:r>
            <a:endParaRPr lang="en-GB" dirty="0"/>
          </a:p>
        </p:txBody>
      </p:sp>
      <p:sp>
        <p:nvSpPr>
          <p:cNvPr id="3" name="Content Placeholder 2"/>
          <p:cNvSpPr>
            <a:spLocks noGrp="1"/>
          </p:cNvSpPr>
          <p:nvPr>
            <p:ph idx="1"/>
          </p:nvPr>
        </p:nvSpPr>
        <p:spPr>
          <a:xfrm>
            <a:off x="1221260" y="2115309"/>
            <a:ext cx="9601196" cy="4279543"/>
          </a:xfrm>
        </p:spPr>
        <p:txBody>
          <a:bodyPr>
            <a:noAutofit/>
          </a:bodyPr>
          <a:lstStyle/>
          <a:p>
            <a:pPr marL="0" indent="0">
              <a:buNone/>
            </a:pPr>
            <a:r>
              <a:rPr lang="en-GB" sz="1800" dirty="0" smtClean="0"/>
              <a:t>You try to find a window to open. You can’t. </a:t>
            </a:r>
            <a:endParaRPr lang="en-GB" sz="1800" dirty="0"/>
          </a:p>
          <a:p>
            <a:pPr marL="0" indent="0">
              <a:buNone/>
            </a:pPr>
            <a:r>
              <a:rPr lang="en-GB" sz="1800" dirty="0" smtClean="0"/>
              <a:t>Strong </a:t>
            </a:r>
            <a:r>
              <a:rPr lang="en-GB" sz="1800" dirty="0"/>
              <a:t>menacing sounds erupt from the hall. Gasping, you whip around only to come face to face with a dark shadow wearing a </a:t>
            </a:r>
            <a:r>
              <a:rPr lang="en-GB" sz="1800" dirty="0" smtClean="0"/>
              <a:t>Victorian dress with stroking her beautiful golden </a:t>
            </a:r>
            <a:r>
              <a:rPr lang="en-GB" sz="1800" dirty="0"/>
              <a:t>hair.</a:t>
            </a:r>
          </a:p>
          <a:p>
            <a:pPr marL="0" indent="0">
              <a:buNone/>
            </a:pPr>
            <a:r>
              <a:rPr lang="en-GB" sz="1800" dirty="0" smtClean="0"/>
              <a:t>Oh</a:t>
            </a:r>
            <a:r>
              <a:rPr lang="en-GB" sz="1800" dirty="0"/>
              <a:t>, and holding a </a:t>
            </a:r>
            <a:r>
              <a:rPr lang="en-GB" sz="1800" dirty="0" smtClean="0"/>
              <a:t>weapon.</a:t>
            </a:r>
            <a:endParaRPr lang="en-GB" sz="1800" dirty="0"/>
          </a:p>
          <a:p>
            <a:pPr marL="0" indent="0">
              <a:buNone/>
            </a:pPr>
            <a:r>
              <a:rPr lang="en-GB" sz="1800" dirty="0" smtClean="0"/>
              <a:t>You start </a:t>
            </a:r>
            <a:r>
              <a:rPr lang="en-GB" sz="1800" dirty="0"/>
              <a:t>running and immediately your pounding footsteps echo down the hall as you try to escape </a:t>
            </a:r>
            <a:r>
              <a:rPr lang="en-GB" sz="1800" dirty="0" smtClean="0"/>
              <a:t>the </a:t>
            </a:r>
            <a:r>
              <a:rPr lang="en-GB" sz="1800" dirty="0"/>
              <a:t>monster </a:t>
            </a:r>
            <a:r>
              <a:rPr lang="en-GB" sz="1800" dirty="0" smtClean="0"/>
              <a:t>hunting you. </a:t>
            </a:r>
            <a:r>
              <a:rPr lang="en-GB" sz="1800" dirty="0"/>
              <a:t>You don’t care where the winding path leads, opening locked doors with fumbling hands, trying to find the right key. Twisting and turning your way blindly through the house. </a:t>
            </a:r>
          </a:p>
          <a:p>
            <a:pPr marL="0" indent="0">
              <a:buNone/>
            </a:pPr>
            <a:r>
              <a:rPr lang="en-GB" sz="1800" dirty="0" smtClean="0"/>
              <a:t>Until </a:t>
            </a:r>
            <a:r>
              <a:rPr lang="en-GB" sz="1800" dirty="0"/>
              <a:t>a wall is staring blankly back. </a:t>
            </a:r>
            <a:endParaRPr lang="en-GB" sz="1800" dirty="0" smtClean="0"/>
          </a:p>
          <a:p>
            <a:pPr marL="0" indent="0">
              <a:buNone/>
            </a:pPr>
            <a:r>
              <a:rPr lang="en-GB" sz="1800" dirty="0" smtClean="0"/>
              <a:t>Your journey ends here.</a:t>
            </a:r>
            <a:endParaRPr lang="en-GB" sz="1800" dirty="0"/>
          </a:p>
        </p:txBody>
      </p:sp>
      <p:pic>
        <p:nvPicPr>
          <p:cNvPr id="5" name="Dramatic Music for the Ending of a Movie Film Scene EPIC BUILD UP CLIMACTIC TENSION CLIMAX FINAL">
            <a:hlinkClick r:id="" action="ppaction://media"/>
          </p:cNvPr>
          <p:cNvPicPr>
            <a:picLocks noChangeAspect="1"/>
          </p:cNvPicPr>
          <p:nvPr>
            <a:audioFile r:link="rId1"/>
            <p:extLst>
              <p:ext uri="{DAA4B4D4-6D71-4841-9C94-3DE7FCFB9230}">
                <p14:media xmlns:p14="http://schemas.microsoft.com/office/powerpoint/2010/main" r:embed="rId2">
                  <p14:trim st="1174"/>
                </p14:media>
              </p:ext>
            </p:extLst>
          </p:nvPr>
        </p:nvPicPr>
        <p:blipFill>
          <a:blip r:embed="rId5"/>
          <a:stretch>
            <a:fillRect/>
          </a:stretch>
        </p:blipFill>
        <p:spPr>
          <a:xfrm>
            <a:off x="11018982" y="5943599"/>
            <a:ext cx="609600" cy="609600"/>
          </a:xfrm>
          <a:prstGeom prst="rect">
            <a:avLst/>
          </a:prstGeom>
        </p:spPr>
      </p:pic>
    </p:spTree>
    <p:extLst>
      <p:ext uri="{BB962C8B-B14F-4D97-AF65-F5344CB8AC3E}">
        <p14:creationId xmlns:p14="http://schemas.microsoft.com/office/powerpoint/2010/main" val="1316869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76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1: Getting into the house </a:t>
            </a:r>
            <a:r>
              <a:rPr lang="en-GB" dirty="0" smtClean="0"/>
              <a:t>3</a:t>
            </a:r>
            <a:endParaRPr lang="en-GB" dirty="0"/>
          </a:p>
        </p:txBody>
      </p:sp>
      <p:sp>
        <p:nvSpPr>
          <p:cNvPr id="3" name="Content Placeholder 2"/>
          <p:cNvSpPr>
            <a:spLocks noGrp="1"/>
          </p:cNvSpPr>
          <p:nvPr>
            <p:ph idx="1"/>
          </p:nvPr>
        </p:nvSpPr>
        <p:spPr/>
        <p:txBody>
          <a:bodyPr>
            <a:normAutofit/>
          </a:bodyPr>
          <a:lstStyle/>
          <a:p>
            <a:pPr marL="0" indent="0">
              <a:buNone/>
            </a:pPr>
            <a:r>
              <a:rPr lang="en-GB" dirty="0"/>
              <a:t>As you tread out </a:t>
            </a:r>
            <a:r>
              <a:rPr lang="en-GB" dirty="0" smtClean="0"/>
              <a:t>of your </a:t>
            </a:r>
            <a:r>
              <a:rPr lang="en-GB" dirty="0"/>
              <a:t>vehicle, you find yourself engulfed by darkness that closes in from all sides like dark predators surrounding their prey. The blinding moon </a:t>
            </a:r>
            <a:r>
              <a:rPr lang="en-GB" dirty="0" smtClean="0"/>
              <a:t>hovers above, almost </a:t>
            </a:r>
            <a:r>
              <a:rPr lang="en-GB" dirty="0"/>
              <a:t>like a flash </a:t>
            </a:r>
            <a:r>
              <a:rPr lang="en-GB" dirty="0" smtClean="0"/>
              <a:t>light, </a:t>
            </a:r>
            <a:r>
              <a:rPr lang="en-GB" dirty="0"/>
              <a:t>creating a path towards the house</a:t>
            </a:r>
            <a:r>
              <a:rPr lang="en-GB" dirty="0" smtClean="0"/>
              <a:t>.</a:t>
            </a:r>
            <a:endParaRPr lang="en-GB" dirty="0"/>
          </a:p>
        </p:txBody>
      </p:sp>
      <p:sp>
        <p:nvSpPr>
          <p:cNvPr id="4" name="Action Button: Custom 3">
            <a:hlinkClick r:id="rId5" action="ppaction://hlinksldjump" highlightClick="1"/>
          </p:cNvPr>
          <p:cNvSpPr/>
          <p:nvPr/>
        </p:nvSpPr>
        <p:spPr>
          <a:xfrm>
            <a:off x="1138989" y="5250226"/>
            <a:ext cx="4812631"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You move to the house, safe.</a:t>
            </a:r>
            <a:endParaRPr lang="en-GB" dirty="0"/>
          </a:p>
        </p:txBody>
      </p:sp>
      <p:pic>
        <p:nvPicPr>
          <p:cNvPr id="5" name="Scary Ambient FX Sounds Unity 3d - Creepy, Mystery Soundscape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72800" y="6124074"/>
            <a:ext cx="609600" cy="609600"/>
          </a:xfrm>
          <a:prstGeom prst="rect">
            <a:avLst/>
          </a:prstGeom>
        </p:spPr>
      </p:pic>
    </p:spTree>
    <p:extLst>
      <p:ext uri="{BB962C8B-B14F-4D97-AF65-F5344CB8AC3E}">
        <p14:creationId xmlns:p14="http://schemas.microsoft.com/office/powerpoint/2010/main" val="4250861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618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t="-27000" b="-2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Part </a:t>
            </a:r>
            <a:r>
              <a:rPr lang="en-GB" dirty="0"/>
              <a:t>9</a:t>
            </a:r>
            <a:r>
              <a:rPr lang="en-GB" dirty="0" smtClean="0"/>
              <a:t>: Ending 30: Good choice, leads to three possible endings</a:t>
            </a:r>
            <a:endParaRPr lang="en-GB" dirty="0"/>
          </a:p>
        </p:txBody>
      </p:sp>
      <p:sp>
        <p:nvSpPr>
          <p:cNvPr id="3" name="Content Placeholder 2"/>
          <p:cNvSpPr>
            <a:spLocks noGrp="1"/>
          </p:cNvSpPr>
          <p:nvPr>
            <p:ph idx="1"/>
          </p:nvPr>
        </p:nvSpPr>
        <p:spPr/>
        <p:txBody>
          <a:bodyPr/>
          <a:lstStyle/>
          <a:p>
            <a:pPr marL="0" indent="0">
              <a:buNone/>
            </a:pPr>
            <a:r>
              <a:rPr lang="en-GB" dirty="0" smtClean="0"/>
              <a:t>As you flee down countless corridors, you manage to flee from the monster. You are </a:t>
            </a:r>
            <a:r>
              <a:rPr lang="en-GB" dirty="0" smtClean="0"/>
              <a:t>about to leave the house. </a:t>
            </a:r>
            <a:r>
              <a:rPr lang="en-GB" dirty="0" smtClean="0"/>
              <a:t>Do you…</a:t>
            </a:r>
          </a:p>
          <a:p>
            <a:pPr marL="457200" indent="-457200">
              <a:buAutoNum type="arabicParenR"/>
            </a:pPr>
            <a:r>
              <a:rPr lang="en-GB" dirty="0" smtClean="0"/>
              <a:t>Have a silver key?</a:t>
            </a:r>
          </a:p>
          <a:p>
            <a:pPr marL="457200" indent="-457200">
              <a:buAutoNum type="arabicParenR"/>
            </a:pPr>
            <a:r>
              <a:rPr lang="en-GB" dirty="0" smtClean="0"/>
              <a:t>Have a </a:t>
            </a:r>
            <a:r>
              <a:rPr lang="en-GB" dirty="0"/>
              <a:t>silver key</a:t>
            </a:r>
            <a:r>
              <a:rPr lang="en-GB" dirty="0" smtClean="0"/>
              <a:t>, and turned on water in the </a:t>
            </a:r>
            <a:r>
              <a:rPr lang="en-GB" dirty="0" smtClean="0"/>
              <a:t>bathtub? </a:t>
            </a:r>
            <a:endParaRPr lang="en-GB" dirty="0" smtClean="0"/>
          </a:p>
          <a:p>
            <a:pPr marL="457200" indent="-457200">
              <a:buAutoNum type="arabicParenR"/>
            </a:pPr>
            <a:r>
              <a:rPr lang="en-GB" dirty="0"/>
              <a:t>Have a silver key</a:t>
            </a:r>
            <a:r>
              <a:rPr lang="en-GB" dirty="0" smtClean="0"/>
              <a:t>, </a:t>
            </a:r>
            <a:r>
              <a:rPr lang="en-GB" dirty="0"/>
              <a:t>and turned on water in the </a:t>
            </a:r>
            <a:r>
              <a:rPr lang="en-GB" dirty="0" smtClean="0"/>
              <a:t>bathtub, and  looked out the window of the kitchen? </a:t>
            </a:r>
            <a:endParaRPr lang="en-GB" dirty="0"/>
          </a:p>
          <a:p>
            <a:pPr marL="457200" indent="-457200">
              <a:buAutoNum type="arabicParenR"/>
            </a:pPr>
            <a:endParaRPr lang="en-GB" dirty="0"/>
          </a:p>
        </p:txBody>
      </p:sp>
      <p:sp>
        <p:nvSpPr>
          <p:cNvPr id="4" name="Action Button: Custom 3">
            <a:hlinkClick r:id="rId5" action="ppaction://hlinksldjump" highlightClick="1"/>
          </p:cNvPr>
          <p:cNvSpPr/>
          <p:nvPr/>
        </p:nvSpPr>
        <p:spPr>
          <a:xfrm>
            <a:off x="1138989" y="5250226"/>
            <a:ext cx="2852355"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Bad ending, didn’t choose any good options from before, 31</a:t>
            </a:r>
            <a:endParaRPr lang="en-GB" dirty="0"/>
          </a:p>
        </p:txBody>
      </p:sp>
      <p:sp>
        <p:nvSpPr>
          <p:cNvPr id="5" name="Action Button: Custom 4">
            <a:hlinkClick r:id="rId6" action="ppaction://hlinksldjump" highlightClick="1"/>
          </p:cNvPr>
          <p:cNvSpPr/>
          <p:nvPr/>
        </p:nvSpPr>
        <p:spPr>
          <a:xfrm>
            <a:off x="4821302" y="5250226"/>
            <a:ext cx="2477535"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t>Normal ending, found something from some good options, 32</a:t>
            </a:r>
            <a:endParaRPr lang="en-GB" sz="1600" dirty="0"/>
          </a:p>
        </p:txBody>
      </p:sp>
      <p:sp>
        <p:nvSpPr>
          <p:cNvPr id="6" name="Action Button: Custom 5">
            <a:hlinkClick r:id="rId7" action="ppaction://hlinksldjump" highlightClick="1"/>
          </p:cNvPr>
          <p:cNvSpPr/>
          <p:nvPr/>
        </p:nvSpPr>
        <p:spPr>
          <a:xfrm>
            <a:off x="7850659" y="5250226"/>
            <a:ext cx="2215980"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Great ending</a:t>
            </a:r>
            <a:r>
              <a:rPr lang="en-GB" dirty="0"/>
              <a:t>, found </a:t>
            </a:r>
            <a:r>
              <a:rPr lang="en-GB" dirty="0" smtClean="0"/>
              <a:t>much from good options, 33</a:t>
            </a:r>
            <a:endParaRPr lang="en-GB" dirty="0"/>
          </a:p>
        </p:txBody>
      </p:sp>
      <p:pic>
        <p:nvPicPr>
          <p:cNvPr id="7" name="Spine Chiller (scary musi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703729" y="5811700"/>
            <a:ext cx="609600" cy="609600"/>
          </a:xfrm>
          <a:prstGeom prst="rect">
            <a:avLst/>
          </a:prstGeom>
        </p:spPr>
      </p:pic>
    </p:spTree>
    <p:extLst>
      <p:ext uri="{BB962C8B-B14F-4D97-AF65-F5344CB8AC3E}">
        <p14:creationId xmlns:p14="http://schemas.microsoft.com/office/powerpoint/2010/main" val="125637090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818" fill="hold"/>
                                        <p:tgtEl>
                                          <p:spTgt spid="7"/>
                                        </p:tgtEl>
                                      </p:cBhvr>
                                    </p:cmd>
                                  </p:childTnLst>
                                </p:cTn>
                              </p:par>
                            </p:childTnLst>
                          </p:cTn>
                        </p:par>
                      </p:childTnLst>
                    </p:cTn>
                  </p:par>
                </p:childTnLst>
              </p:cTn>
              <p:nextCondLst>
                <p:cond evt="onClick" delay="0">
                  <p:tgtEl>
                    <p:spTgt spid="7"/>
                  </p:tgtEl>
                </p:cond>
              </p:nextCondLst>
            </p:seq>
            <p:audio>
              <p:cMediaNode vol="19697">
                <p:cTn id="7" fill="hold" display="0">
                  <p:stCondLst>
                    <p:cond delay="indefinite"/>
                  </p:stCondLst>
                  <p:endCondLst>
                    <p:cond evt="onStopAudio" delay="0">
                      <p:tgtEl>
                        <p:sldTgt/>
                      </p:tgtEl>
                    </p:cond>
                  </p:endCondLst>
                </p:cTn>
                <p:tgtEl>
                  <p:spTgt spid="7"/>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t="-37000" b="-3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712922"/>
            <a:ext cx="9601196" cy="635431"/>
          </a:xfrm>
        </p:spPr>
        <p:txBody>
          <a:bodyPr>
            <a:normAutofit fontScale="90000"/>
          </a:bodyPr>
          <a:lstStyle/>
          <a:p>
            <a:r>
              <a:rPr lang="en-GB" dirty="0" smtClean="0"/>
              <a:t>Part 31: Ending 31: Bad Ending</a:t>
            </a:r>
            <a:endParaRPr lang="en-GB" dirty="0"/>
          </a:p>
        </p:txBody>
      </p:sp>
      <p:sp>
        <p:nvSpPr>
          <p:cNvPr id="3" name="Content Placeholder 2"/>
          <p:cNvSpPr>
            <a:spLocks noGrp="1"/>
          </p:cNvSpPr>
          <p:nvPr>
            <p:ph idx="1"/>
          </p:nvPr>
        </p:nvSpPr>
        <p:spPr>
          <a:xfrm>
            <a:off x="1295401" y="1549831"/>
            <a:ext cx="9601196" cy="5017224"/>
          </a:xfrm>
        </p:spPr>
        <p:txBody>
          <a:bodyPr>
            <a:noAutofit/>
          </a:bodyPr>
          <a:lstStyle/>
          <a:p>
            <a:pPr marL="0" indent="0">
              <a:buNone/>
            </a:pPr>
            <a:r>
              <a:rPr lang="en-GB" sz="1400" dirty="0" smtClean="0"/>
              <a:t>Straight </a:t>
            </a:r>
            <a:r>
              <a:rPr lang="en-GB" sz="1400" dirty="0"/>
              <a:t>away you realise that you’ve made a </a:t>
            </a:r>
            <a:r>
              <a:rPr lang="en-GB" sz="1400" dirty="0" smtClean="0"/>
              <a:t>mistake; </a:t>
            </a:r>
            <a:r>
              <a:rPr lang="en-GB" sz="1400" dirty="0"/>
              <a:t>you turn to run but the door you came in through is gone. You’re trapped.</a:t>
            </a:r>
          </a:p>
          <a:p>
            <a:pPr marL="0" indent="0">
              <a:buNone/>
            </a:pPr>
            <a:r>
              <a:rPr lang="en-GB" sz="1400" dirty="0"/>
              <a:t>Trying to scream – you have no voice. Panic overwhelms you and you fall to your knees. You bury your face into your hands, covering the tears you can’t control. Whispers, you hear whispers.</a:t>
            </a:r>
          </a:p>
          <a:p>
            <a:pPr marL="0" indent="0">
              <a:buNone/>
            </a:pPr>
            <a:r>
              <a:rPr lang="en-GB" sz="1400" dirty="0" smtClean="0"/>
              <a:t>The </a:t>
            </a:r>
            <a:r>
              <a:rPr lang="en-GB" sz="1400" dirty="0"/>
              <a:t>room is empty apart from a small red light hanging off the ceiling. Your only light source. Your lifeline. You walk towards it but with every step you take it becomes more distant.</a:t>
            </a:r>
          </a:p>
          <a:p>
            <a:pPr marL="0" indent="0">
              <a:buNone/>
            </a:pPr>
            <a:r>
              <a:rPr lang="en-GB" sz="1400" dirty="0"/>
              <a:t>“Confused?” A sudden voice bounces off the walls and into your thoughts.</a:t>
            </a:r>
          </a:p>
          <a:p>
            <a:pPr marL="0" indent="0">
              <a:buNone/>
            </a:pPr>
            <a:r>
              <a:rPr lang="en-GB" sz="1400" dirty="0"/>
              <a:t>“Where am I? What is this? Let me out!” You finally have a voice, and it’s angry.</a:t>
            </a:r>
          </a:p>
          <a:p>
            <a:pPr marL="0" indent="0">
              <a:buNone/>
            </a:pPr>
            <a:r>
              <a:rPr lang="en-GB" sz="1400" dirty="0"/>
              <a:t>“Some might call it…how do I put this…how…ah. Got the word. Hell!” The voice bursts into a high pitched laughter and is cut off by a loud buzzing sound. You look around and in the distance you see a chair, the kind of chair you would find in a dentist’s office. Out of curiosity you walk towards it.</a:t>
            </a:r>
          </a:p>
          <a:p>
            <a:pPr marL="0" indent="0">
              <a:buNone/>
            </a:pPr>
            <a:r>
              <a:rPr lang="en-GB" sz="1400" dirty="0" smtClean="0"/>
              <a:t>Something </a:t>
            </a:r>
            <a:r>
              <a:rPr lang="en-GB" sz="1400" dirty="0"/>
              <a:t>tightens around your left wrist and you shriek, “Ah!?” Your eyes find your hands, around your wrist there is a tight strap that is connected to the chair. Then something grabs your right hand, “You have such lovely fingers…to bad I was ordered to remove them. But oh well, you won’t need them here. After all, this is your home…forever.” A white haired man, with black sockets for eyes, grins.</a:t>
            </a:r>
          </a:p>
          <a:p>
            <a:pPr marL="0" indent="0">
              <a:buNone/>
            </a:pPr>
            <a:r>
              <a:rPr lang="en-GB" sz="1400" dirty="0"/>
              <a:t>A scream. Not yours but the man’s fills the </a:t>
            </a:r>
            <a:r>
              <a:rPr lang="en-GB" sz="1400" dirty="0" smtClean="0"/>
              <a:t>room. You </a:t>
            </a:r>
            <a:r>
              <a:rPr lang="en-GB" sz="1400" dirty="0"/>
              <a:t>look around but all you see is darkness. The chair is gone. So is the </a:t>
            </a:r>
            <a:r>
              <a:rPr lang="en-GB" sz="1400" dirty="0" smtClean="0"/>
              <a:t>man. Something </a:t>
            </a:r>
            <a:r>
              <a:rPr lang="en-GB" sz="1400" dirty="0"/>
              <a:t>taps you on the shoulder.</a:t>
            </a:r>
          </a:p>
          <a:p>
            <a:pPr marL="0" indent="0">
              <a:buNone/>
            </a:pPr>
            <a:r>
              <a:rPr lang="en-GB" sz="1400" dirty="0"/>
              <a:t>You turn</a:t>
            </a:r>
            <a:r>
              <a:rPr lang="en-GB" sz="1400" dirty="0" smtClean="0"/>
              <a:t>.</a:t>
            </a:r>
          </a:p>
          <a:p>
            <a:pPr marL="0" indent="0">
              <a:buNone/>
            </a:pPr>
            <a:r>
              <a:rPr lang="en-GB" sz="1400" dirty="0" smtClean="0"/>
              <a:t>Your </a:t>
            </a:r>
            <a:r>
              <a:rPr lang="en-GB" sz="1400" dirty="0"/>
              <a:t>j</a:t>
            </a:r>
            <a:r>
              <a:rPr lang="en-GB" sz="1400" dirty="0" smtClean="0"/>
              <a:t>ourney </a:t>
            </a:r>
            <a:r>
              <a:rPr lang="en-GB" sz="1400" dirty="0"/>
              <a:t>e</a:t>
            </a:r>
            <a:r>
              <a:rPr lang="en-GB" sz="1400" dirty="0" smtClean="0"/>
              <a:t>nds </a:t>
            </a:r>
            <a:r>
              <a:rPr lang="en-GB" sz="1400" dirty="0"/>
              <a:t>h</a:t>
            </a:r>
            <a:r>
              <a:rPr lang="en-GB" sz="1400" dirty="0" smtClean="0"/>
              <a:t>ere</a:t>
            </a:r>
            <a:endParaRPr lang="en-GB" sz="1400" dirty="0"/>
          </a:p>
        </p:txBody>
      </p:sp>
      <p:pic>
        <p:nvPicPr>
          <p:cNvPr id="6" name="Dramatic Music for the Ending of a Movie Film Scene EPIC BUILD UP CLIMACTIC TENSION CLIMAX FINAL">
            <a:hlinkClick r:id="" action="ppaction://media"/>
          </p:cNvPr>
          <p:cNvPicPr>
            <a:picLocks noChangeAspect="1"/>
          </p:cNvPicPr>
          <p:nvPr>
            <a:audioFile r:link="rId1"/>
            <p:extLst>
              <p:ext uri="{DAA4B4D4-6D71-4841-9C94-3DE7FCFB9230}">
                <p14:media xmlns:p14="http://schemas.microsoft.com/office/powerpoint/2010/main" r:embed="rId2">
                  <p14:trim st="1174"/>
                </p14:media>
              </p:ext>
            </p:extLst>
          </p:nvPr>
        </p:nvPicPr>
        <p:blipFill>
          <a:blip r:embed="rId5"/>
          <a:stretch>
            <a:fillRect/>
          </a:stretch>
        </p:blipFill>
        <p:spPr>
          <a:xfrm>
            <a:off x="11018982" y="5943599"/>
            <a:ext cx="609600" cy="609600"/>
          </a:xfrm>
          <a:prstGeom prst="rect">
            <a:avLst/>
          </a:prstGeom>
        </p:spPr>
      </p:pic>
    </p:spTree>
    <p:extLst>
      <p:ext uri="{BB962C8B-B14F-4D97-AF65-F5344CB8AC3E}">
        <p14:creationId xmlns:p14="http://schemas.microsoft.com/office/powerpoint/2010/main" val="70583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76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666429"/>
            <a:ext cx="9601196" cy="635430"/>
          </a:xfrm>
        </p:spPr>
        <p:txBody>
          <a:bodyPr>
            <a:normAutofit fontScale="90000"/>
          </a:bodyPr>
          <a:lstStyle/>
          <a:p>
            <a:r>
              <a:rPr lang="en-GB" dirty="0" smtClean="0"/>
              <a:t>Part 32: Ending 32: Normal Ending</a:t>
            </a:r>
            <a:endParaRPr lang="en-GB" dirty="0"/>
          </a:p>
        </p:txBody>
      </p:sp>
      <p:sp>
        <p:nvSpPr>
          <p:cNvPr id="3" name="Content Placeholder 2"/>
          <p:cNvSpPr>
            <a:spLocks noGrp="1"/>
          </p:cNvSpPr>
          <p:nvPr>
            <p:ph idx="1"/>
          </p:nvPr>
        </p:nvSpPr>
        <p:spPr>
          <a:xfrm>
            <a:off x="1295401" y="1441342"/>
            <a:ext cx="9601196" cy="5162658"/>
          </a:xfrm>
        </p:spPr>
        <p:txBody>
          <a:bodyPr>
            <a:normAutofit fontScale="85000" lnSpcReduction="20000"/>
          </a:bodyPr>
          <a:lstStyle/>
          <a:p>
            <a:pPr marL="0" indent="0">
              <a:buNone/>
            </a:pPr>
            <a:r>
              <a:rPr lang="en-GB" dirty="0" smtClean="0"/>
              <a:t>With the key you manage to escape. </a:t>
            </a:r>
          </a:p>
          <a:p>
            <a:pPr marL="0" indent="0">
              <a:buNone/>
            </a:pPr>
            <a:r>
              <a:rPr lang="en-GB" dirty="0" smtClean="0"/>
              <a:t>You step outside, avoiding the growing army of </a:t>
            </a:r>
            <a:r>
              <a:rPr lang="en-GB" dirty="0"/>
              <a:t>V</a:t>
            </a:r>
            <a:r>
              <a:rPr lang="en-GB" dirty="0" smtClean="0"/>
              <a:t>ictorian frocks seemingly pressed up against the </a:t>
            </a:r>
            <a:r>
              <a:rPr lang="en-GB" dirty="0" smtClean="0"/>
              <a:t>windows</a:t>
            </a:r>
            <a:r>
              <a:rPr lang="en-GB" dirty="0" smtClean="0"/>
              <a:t>. You are free. </a:t>
            </a:r>
          </a:p>
          <a:p>
            <a:pPr marL="0" indent="0">
              <a:buNone/>
            </a:pPr>
            <a:r>
              <a:rPr lang="en-GB" dirty="0" smtClean="0"/>
              <a:t>After a short while running, </a:t>
            </a:r>
            <a:r>
              <a:rPr lang="en-GB" dirty="0"/>
              <a:t>y</a:t>
            </a:r>
            <a:r>
              <a:rPr lang="en-GB" dirty="0" smtClean="0"/>
              <a:t>ou’re </a:t>
            </a:r>
            <a:r>
              <a:rPr lang="en-GB" dirty="0"/>
              <a:t>leaning against a large tree and your leg is killing you, you cut it against a branch just moments ago. Your breath is heavy and rough, “Why is this happening?” You whisper to yourself but you can’t think of an answer.</a:t>
            </a:r>
          </a:p>
          <a:p>
            <a:pPr marL="0" indent="0">
              <a:buNone/>
            </a:pPr>
            <a:r>
              <a:rPr lang="en-GB" dirty="0"/>
              <a:t>You hear a snap, the sound of a twig breaking under pressure. She must be near. A sudden pain shoots up your spine, it has to be your leg but you don’t dare to look down.</a:t>
            </a:r>
          </a:p>
          <a:p>
            <a:pPr marL="0" indent="0">
              <a:buNone/>
            </a:pPr>
            <a:r>
              <a:rPr lang="en-GB" dirty="0"/>
              <a:t>“Come out, come out wherever you are. I don’t feel like playing.” An empty voice snaps. You almost scream. It’s her. </a:t>
            </a:r>
          </a:p>
          <a:p>
            <a:pPr marL="0" indent="0">
              <a:buNone/>
            </a:pPr>
            <a:r>
              <a:rPr lang="en-GB" dirty="0"/>
              <a:t>Before you realise it, you’re running.</a:t>
            </a:r>
          </a:p>
          <a:p>
            <a:pPr marL="0" indent="0">
              <a:buNone/>
            </a:pPr>
            <a:r>
              <a:rPr lang="en-GB" dirty="0"/>
              <a:t>The world around you becomes a blur. Smudged.</a:t>
            </a:r>
          </a:p>
          <a:p>
            <a:pPr marL="0" indent="0">
              <a:buNone/>
            </a:pPr>
            <a:r>
              <a:rPr lang="en-GB" dirty="0"/>
              <a:t>Breathing is becoming harder by the second but you limp forward. Abruptly, you stop. You turn to face your fear. She’s not there.</a:t>
            </a:r>
          </a:p>
          <a:p>
            <a:pPr marL="0" indent="0">
              <a:buNone/>
            </a:pPr>
            <a:r>
              <a:rPr lang="en-GB" dirty="0" smtClean="0"/>
              <a:t>You </a:t>
            </a:r>
            <a:r>
              <a:rPr lang="en-GB" dirty="0" smtClean="0"/>
              <a:t>turn to </a:t>
            </a:r>
            <a:r>
              <a:rPr lang="en-GB" dirty="0" smtClean="0"/>
              <a:t>stumble. Have you escaped? </a:t>
            </a:r>
            <a:r>
              <a:rPr lang="en-GB" dirty="0" smtClean="0"/>
              <a:t>It depends how fast you can walk…</a:t>
            </a:r>
          </a:p>
          <a:p>
            <a:pPr marL="0" indent="0">
              <a:buNone/>
            </a:pPr>
            <a:endParaRPr lang="en-GB" dirty="0"/>
          </a:p>
          <a:p>
            <a:pPr marL="0" indent="0">
              <a:buNone/>
            </a:pPr>
            <a:r>
              <a:rPr lang="en-GB" dirty="0" smtClean="0"/>
              <a:t>Your story ends here…</a:t>
            </a:r>
            <a:endParaRPr lang="en-GB" dirty="0"/>
          </a:p>
        </p:txBody>
      </p:sp>
      <p:pic>
        <p:nvPicPr>
          <p:cNvPr id="5" name="Dramatic Music for the Ending of a Movie Film Scene EPIC BUILD UP CLIMACTIC TENSION CLIMAX FINAL">
            <a:hlinkClick r:id="" action="ppaction://media"/>
          </p:cNvPr>
          <p:cNvPicPr>
            <a:picLocks noChangeAspect="1"/>
          </p:cNvPicPr>
          <p:nvPr>
            <a:audioFile r:link="rId1"/>
            <p:extLst>
              <p:ext uri="{DAA4B4D4-6D71-4841-9C94-3DE7FCFB9230}">
                <p14:media xmlns:p14="http://schemas.microsoft.com/office/powerpoint/2010/main" r:embed="rId2">
                  <p14:trim st="1174"/>
                </p14:media>
              </p:ext>
            </p:extLst>
          </p:nvPr>
        </p:nvPicPr>
        <p:blipFill>
          <a:blip r:embed="rId5"/>
          <a:stretch>
            <a:fillRect/>
          </a:stretch>
        </p:blipFill>
        <p:spPr>
          <a:xfrm>
            <a:off x="11018982" y="5943599"/>
            <a:ext cx="609600" cy="609600"/>
          </a:xfrm>
          <a:prstGeom prst="rect">
            <a:avLst/>
          </a:prstGeom>
        </p:spPr>
      </p:pic>
    </p:spTree>
    <p:extLst>
      <p:ext uri="{BB962C8B-B14F-4D97-AF65-F5344CB8AC3E}">
        <p14:creationId xmlns:p14="http://schemas.microsoft.com/office/powerpoint/2010/main" val="1212080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76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635432"/>
            <a:ext cx="9601196" cy="821409"/>
          </a:xfrm>
        </p:spPr>
        <p:txBody>
          <a:bodyPr/>
          <a:lstStyle/>
          <a:p>
            <a:r>
              <a:rPr lang="en-GB" dirty="0" smtClean="0"/>
              <a:t>Part 33: Ending 33: Great Ending</a:t>
            </a:r>
            <a:endParaRPr lang="en-GB" dirty="0"/>
          </a:p>
        </p:txBody>
      </p:sp>
      <p:sp>
        <p:nvSpPr>
          <p:cNvPr id="3" name="Content Placeholder 2"/>
          <p:cNvSpPr>
            <a:spLocks noGrp="1"/>
          </p:cNvSpPr>
          <p:nvPr>
            <p:ph idx="1"/>
          </p:nvPr>
        </p:nvSpPr>
        <p:spPr>
          <a:xfrm>
            <a:off x="1295402" y="1699491"/>
            <a:ext cx="9601196" cy="4499650"/>
          </a:xfrm>
        </p:spPr>
        <p:txBody>
          <a:bodyPr>
            <a:noAutofit/>
          </a:bodyPr>
          <a:lstStyle/>
          <a:p>
            <a:pPr marL="0" indent="0">
              <a:buNone/>
            </a:pPr>
            <a:r>
              <a:rPr lang="en-GB" sz="1600" dirty="0"/>
              <a:t>You’re gasping for breath, your hand pressed against your stomach</a:t>
            </a:r>
            <a:r>
              <a:rPr lang="en-GB" sz="1600" dirty="0" smtClean="0"/>
              <a:t>. </a:t>
            </a:r>
            <a:r>
              <a:rPr lang="en-GB" sz="1600" dirty="0"/>
              <a:t>Calm down. </a:t>
            </a:r>
            <a:endParaRPr lang="en-GB" sz="1600" dirty="0" smtClean="0"/>
          </a:p>
          <a:p>
            <a:pPr marL="0" indent="0">
              <a:buNone/>
            </a:pPr>
            <a:r>
              <a:rPr lang="en-GB" sz="1600" dirty="0" smtClean="0"/>
              <a:t>Leaning </a:t>
            </a:r>
            <a:r>
              <a:rPr lang="en-GB" sz="1600" dirty="0"/>
              <a:t>against the large tree you feel safe like its protecting </a:t>
            </a:r>
            <a:r>
              <a:rPr lang="en-GB" sz="1600" dirty="0" smtClean="0"/>
              <a:t>you: </a:t>
            </a:r>
            <a:r>
              <a:rPr lang="en-GB" sz="1600" dirty="0"/>
              <a:t>but it’s not and you’re still in danger. </a:t>
            </a:r>
            <a:endParaRPr lang="en-GB" sz="1600" dirty="0" smtClean="0"/>
          </a:p>
          <a:p>
            <a:pPr marL="0" indent="0">
              <a:buNone/>
            </a:pPr>
            <a:r>
              <a:rPr lang="en-GB" sz="1600" dirty="0" smtClean="0"/>
              <a:t>A </a:t>
            </a:r>
            <a:r>
              <a:rPr lang="en-GB" sz="1600" dirty="0"/>
              <a:t>twig snaps and your hand is on your mouth. Silence. The silence is almost painful and you shiver at the thought that the woman could be behind you.</a:t>
            </a:r>
          </a:p>
          <a:p>
            <a:pPr marL="0" indent="0">
              <a:buNone/>
            </a:pPr>
            <a:r>
              <a:rPr lang="en-GB" sz="1600" dirty="0"/>
              <a:t>Nothing happens. You build up the courage to look back – you shut your eyes. “One.” You whisper, “Two…three.” You swing your body to the left and your eyes widen. “Bike!” You burst into tears as you scramble towards the bike that is leaning against a distant tree. Your feet tread the muddy ground in odd uneven steps. Your legs are failing but you keep going, you have to survive.</a:t>
            </a:r>
          </a:p>
          <a:p>
            <a:pPr marL="0" indent="0">
              <a:buNone/>
            </a:pPr>
            <a:r>
              <a:rPr lang="en-GB" sz="1600" dirty="0"/>
              <a:t>Now you’ve reached the bike but you feel weak, unable to move. The adrenaline that got you this far is fading and the pain overwhelms you; you’re tired, you’re hungry and you’re giving up.</a:t>
            </a:r>
          </a:p>
          <a:p>
            <a:pPr marL="0" indent="0">
              <a:buNone/>
            </a:pPr>
            <a:r>
              <a:rPr lang="en-GB" sz="1600" dirty="0"/>
              <a:t>You hear it – </a:t>
            </a:r>
            <a:r>
              <a:rPr lang="en-GB" sz="1600" dirty="0" smtClean="0"/>
              <a:t>a shout from the monster following you. </a:t>
            </a:r>
            <a:r>
              <a:rPr lang="en-GB" sz="1600" dirty="0"/>
              <a:t>You look up only to see a figure closing in. Fifty metres away. You pull yourself up in a desperate struggle. Twenty metres. You grab the bike and pull it towards you, your muscles aching. Ten metres. You leap on, </a:t>
            </a:r>
            <a:r>
              <a:rPr lang="en-GB" sz="1600" dirty="0" smtClean="0"/>
              <a:t>plunge your feet onto the </a:t>
            </a:r>
            <a:r>
              <a:rPr lang="en-GB" sz="1600" dirty="0"/>
              <a:t>peddles and </a:t>
            </a:r>
            <a:r>
              <a:rPr lang="en-GB" sz="1600" dirty="0" smtClean="0"/>
              <a:t>thrust </a:t>
            </a:r>
            <a:r>
              <a:rPr lang="en-GB" sz="1600" dirty="0"/>
              <a:t>forward</a:t>
            </a:r>
            <a:r>
              <a:rPr lang="en-GB" sz="1600" dirty="0" smtClean="0"/>
              <a:t>.</a:t>
            </a:r>
          </a:p>
          <a:p>
            <a:pPr marL="0" indent="0">
              <a:buNone/>
            </a:pPr>
            <a:r>
              <a:rPr lang="en-GB" sz="1600" dirty="0" smtClean="0"/>
              <a:t>Well </a:t>
            </a:r>
            <a:r>
              <a:rPr lang="en-GB" sz="1600" dirty="0" smtClean="0"/>
              <a:t>done! </a:t>
            </a:r>
            <a:r>
              <a:rPr lang="en-GB" sz="1600" dirty="0" smtClean="0"/>
              <a:t>You </a:t>
            </a:r>
            <a:r>
              <a:rPr lang="en-GB" sz="1600" dirty="0"/>
              <a:t>made </a:t>
            </a:r>
            <a:r>
              <a:rPr lang="en-GB" sz="1600" dirty="0" smtClean="0"/>
              <a:t>it. You’re alive. You’re </a:t>
            </a:r>
            <a:r>
              <a:rPr lang="en-GB" sz="1600" dirty="0"/>
              <a:t>safe</a:t>
            </a:r>
            <a:r>
              <a:rPr lang="en-GB" sz="1600" dirty="0" smtClean="0"/>
              <a:t>.</a:t>
            </a:r>
          </a:p>
          <a:p>
            <a:pPr marL="0" indent="0">
              <a:buNone/>
            </a:pPr>
            <a:endParaRPr lang="en-GB" sz="1600" dirty="0"/>
          </a:p>
          <a:p>
            <a:pPr marL="0" indent="0">
              <a:buNone/>
            </a:pPr>
            <a:r>
              <a:rPr lang="en-GB" sz="1600" dirty="0" smtClean="0"/>
              <a:t>Your journey ends happily here. </a:t>
            </a:r>
            <a:endParaRPr lang="en-GB" sz="1600" dirty="0"/>
          </a:p>
        </p:txBody>
      </p:sp>
      <p:pic>
        <p:nvPicPr>
          <p:cNvPr id="5" name="Dragon Age- Origins - Camp Theme">
            <a:hlinkClick r:id="" action="ppaction://media"/>
          </p:cNvPr>
          <p:cNvPicPr>
            <a:picLocks noChangeAspect="1"/>
          </p:cNvPicPr>
          <p:nvPr>
            <a:audioFile r:link="rId1"/>
            <p:extLst>
              <p:ext uri="{DAA4B4D4-6D71-4841-9C94-3DE7FCFB9230}">
                <p14:media xmlns:p14="http://schemas.microsoft.com/office/powerpoint/2010/main" r:embed="rId2">
                  <p14:trim st="12781"/>
                </p14:media>
              </p:ext>
            </p:extLst>
          </p:nvPr>
        </p:nvPicPr>
        <p:blipFill>
          <a:blip r:embed="rId5"/>
          <a:stretch>
            <a:fillRect/>
          </a:stretch>
        </p:blipFill>
        <p:spPr>
          <a:xfrm>
            <a:off x="11111346" y="5996709"/>
            <a:ext cx="609600" cy="609600"/>
          </a:xfrm>
          <a:prstGeom prst="rect">
            <a:avLst/>
          </a:prstGeom>
        </p:spPr>
      </p:pic>
    </p:spTree>
    <p:extLst>
      <p:ext uri="{BB962C8B-B14F-4D97-AF65-F5344CB8AC3E}">
        <p14:creationId xmlns:p14="http://schemas.microsoft.com/office/powerpoint/2010/main" val="3689453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165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Credits</a:t>
            </a:r>
            <a:endParaRPr lang="en-GB" dirty="0"/>
          </a:p>
        </p:txBody>
      </p:sp>
      <p:sp>
        <p:nvSpPr>
          <p:cNvPr id="3" name="Content Placeholder 2"/>
          <p:cNvSpPr>
            <a:spLocks noGrp="1"/>
          </p:cNvSpPr>
          <p:nvPr>
            <p:ph idx="1"/>
          </p:nvPr>
        </p:nvSpPr>
        <p:spPr/>
        <p:txBody>
          <a:bodyPr/>
          <a:lstStyle/>
          <a:p>
            <a:pPr marL="0" indent="0">
              <a:buNone/>
            </a:pPr>
            <a:r>
              <a:rPr lang="en-GB" dirty="0" smtClean="0"/>
              <a:t>Year 9 </a:t>
            </a:r>
            <a:r>
              <a:rPr lang="en-GB" dirty="0" err="1" smtClean="0"/>
              <a:t>BsB</a:t>
            </a:r>
            <a:endParaRPr lang="en-GB" dirty="0" smtClean="0"/>
          </a:p>
          <a:p>
            <a:pPr marL="0" indent="0">
              <a:buNone/>
            </a:pPr>
            <a:endParaRPr lang="en-GB" dirty="0"/>
          </a:p>
          <a:p>
            <a:pPr marL="0" indent="0">
              <a:buNone/>
            </a:pPr>
            <a:r>
              <a:rPr lang="en-GB" dirty="0" smtClean="0"/>
              <a:t>Year 6 </a:t>
            </a:r>
            <a:r>
              <a:rPr lang="en-GB" smtClean="0"/>
              <a:t>BsB</a:t>
            </a:r>
            <a:endParaRPr lang="en-GB" dirty="0"/>
          </a:p>
        </p:txBody>
      </p:sp>
    </p:spTree>
    <p:extLst>
      <p:ext uri="{BB962C8B-B14F-4D97-AF65-F5344CB8AC3E}">
        <p14:creationId xmlns:p14="http://schemas.microsoft.com/office/powerpoint/2010/main" val="36243876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Interactive Horror Story</a:t>
            </a:r>
            <a:endParaRPr lang="en-GB" dirty="0"/>
          </a:p>
        </p:txBody>
      </p:sp>
      <p:sp>
        <p:nvSpPr>
          <p:cNvPr id="3" name="Subtitle 2"/>
          <p:cNvSpPr>
            <a:spLocks noGrp="1"/>
          </p:cNvSpPr>
          <p:nvPr>
            <p:ph type="subTitle" idx="1"/>
          </p:nvPr>
        </p:nvSpPr>
        <p:spPr/>
        <p:txBody>
          <a:bodyPr/>
          <a:lstStyle/>
          <a:p>
            <a:r>
              <a:rPr lang="en-GB" dirty="0" smtClean="0"/>
              <a:t>Escape from the Haunted House</a:t>
            </a:r>
            <a:endParaRPr lang="en-GB" dirty="0"/>
          </a:p>
        </p:txBody>
      </p:sp>
    </p:spTree>
    <p:extLst>
      <p:ext uri="{BB962C8B-B14F-4D97-AF65-F5344CB8AC3E}">
        <p14:creationId xmlns:p14="http://schemas.microsoft.com/office/powerpoint/2010/main" val="2245225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1: Getting into the house </a:t>
            </a:r>
            <a:r>
              <a:rPr lang="en-GB" dirty="0" smtClean="0"/>
              <a:t>4</a:t>
            </a:r>
            <a:endParaRPr lang="en-GB" dirty="0"/>
          </a:p>
        </p:txBody>
      </p:sp>
      <p:sp>
        <p:nvSpPr>
          <p:cNvPr id="3" name="Content Placeholder 2"/>
          <p:cNvSpPr>
            <a:spLocks noGrp="1"/>
          </p:cNvSpPr>
          <p:nvPr>
            <p:ph idx="1"/>
          </p:nvPr>
        </p:nvSpPr>
        <p:spPr/>
        <p:txBody>
          <a:bodyPr/>
          <a:lstStyle/>
          <a:p>
            <a:pPr marL="0" indent="0">
              <a:buNone/>
            </a:pPr>
            <a:r>
              <a:rPr lang="en-GB" dirty="0" smtClean="0"/>
              <a:t>You retreat to the tree. </a:t>
            </a:r>
          </a:p>
          <a:p>
            <a:pPr marL="0" indent="0">
              <a:buNone/>
            </a:pPr>
            <a:endParaRPr lang="en-GB" dirty="0"/>
          </a:p>
          <a:p>
            <a:pPr marL="0" indent="0">
              <a:buNone/>
            </a:pPr>
            <a:r>
              <a:rPr lang="en-GB" dirty="0" smtClean="0"/>
              <a:t>Lightning strikes. </a:t>
            </a:r>
          </a:p>
          <a:p>
            <a:pPr marL="0" indent="0">
              <a:buNone/>
            </a:pPr>
            <a:endParaRPr lang="en-GB" dirty="0"/>
          </a:p>
          <a:p>
            <a:pPr marL="0" indent="0">
              <a:buNone/>
            </a:pPr>
            <a:r>
              <a:rPr lang="en-GB" dirty="0" smtClean="0"/>
              <a:t>The crack of electricity is the last thing you hear…</a:t>
            </a:r>
            <a:endParaRPr lang="en-GB" dirty="0"/>
          </a:p>
        </p:txBody>
      </p:sp>
      <p:pic>
        <p:nvPicPr>
          <p:cNvPr id="5" name="Dramatic Music for the Ending of a Movie Film Scene EPIC BUILD UP CLIMACTIC TENSION CLIMAX FINAL">
            <a:hlinkClick r:id="" action="ppaction://media"/>
          </p:cNvPr>
          <p:cNvPicPr>
            <a:picLocks noChangeAspect="1"/>
          </p:cNvPicPr>
          <p:nvPr>
            <a:audioFile r:link="rId1"/>
            <p:extLst>
              <p:ext uri="{DAA4B4D4-6D71-4841-9C94-3DE7FCFB9230}">
                <p14:media xmlns:p14="http://schemas.microsoft.com/office/powerpoint/2010/main" r:embed="rId2">
                  <p14:trim st="1174"/>
                </p14:media>
              </p:ext>
            </p:extLst>
          </p:nvPr>
        </p:nvPicPr>
        <p:blipFill>
          <a:blip r:embed="rId5"/>
          <a:stretch>
            <a:fillRect/>
          </a:stretch>
        </p:blipFill>
        <p:spPr>
          <a:xfrm>
            <a:off x="11018982" y="5943599"/>
            <a:ext cx="609600" cy="609600"/>
          </a:xfrm>
          <a:prstGeom prst="rect">
            <a:avLst/>
          </a:prstGeom>
        </p:spPr>
      </p:pic>
    </p:spTree>
    <p:extLst>
      <p:ext uri="{BB962C8B-B14F-4D97-AF65-F5344CB8AC3E}">
        <p14:creationId xmlns:p14="http://schemas.microsoft.com/office/powerpoint/2010/main" val="2486170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76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1: Getting into the house </a:t>
            </a:r>
            <a:r>
              <a:rPr lang="en-GB" dirty="0" smtClean="0"/>
              <a:t>5</a:t>
            </a:r>
            <a:endParaRPr lang="en-GB" dirty="0"/>
          </a:p>
        </p:txBody>
      </p:sp>
      <p:sp>
        <p:nvSpPr>
          <p:cNvPr id="3" name="Content Placeholder 2"/>
          <p:cNvSpPr>
            <a:spLocks noGrp="1"/>
          </p:cNvSpPr>
          <p:nvPr>
            <p:ph idx="1"/>
          </p:nvPr>
        </p:nvSpPr>
        <p:spPr/>
        <p:txBody>
          <a:bodyPr>
            <a:normAutofit/>
          </a:bodyPr>
          <a:lstStyle/>
          <a:p>
            <a:pPr marL="0" indent="0">
              <a:buNone/>
            </a:pPr>
            <a:r>
              <a:rPr lang="en-GB" dirty="0"/>
              <a:t>Dusty antique chandeliers </a:t>
            </a:r>
            <a:r>
              <a:rPr lang="en-GB" dirty="0" smtClean="0"/>
              <a:t>hang from </a:t>
            </a:r>
            <a:r>
              <a:rPr lang="en-GB" dirty="0"/>
              <a:t>the sealing covered in spider webs. There </a:t>
            </a:r>
            <a:r>
              <a:rPr lang="en-GB" dirty="0" smtClean="0"/>
              <a:t>are old </a:t>
            </a:r>
            <a:r>
              <a:rPr lang="en-GB" dirty="0"/>
              <a:t>tables and a torn up carpet in the middle of the room. The wind coming from the shattered window </a:t>
            </a:r>
            <a:r>
              <a:rPr lang="en-GB" dirty="0" smtClean="0"/>
              <a:t>brushes your hair </a:t>
            </a:r>
            <a:r>
              <a:rPr lang="en-GB" dirty="0"/>
              <a:t>to the sides revealing </a:t>
            </a:r>
            <a:r>
              <a:rPr lang="en-GB" dirty="0" smtClean="0"/>
              <a:t>your pale </a:t>
            </a:r>
            <a:r>
              <a:rPr lang="en-GB" dirty="0"/>
              <a:t>face. </a:t>
            </a:r>
            <a:r>
              <a:rPr lang="en-GB" dirty="0" smtClean="0"/>
              <a:t>Your heart </a:t>
            </a:r>
            <a:r>
              <a:rPr lang="en-GB" dirty="0"/>
              <a:t>is racing. </a:t>
            </a:r>
            <a:endParaRPr lang="en-GB" dirty="0" smtClean="0"/>
          </a:p>
          <a:p>
            <a:pPr marL="0" indent="0">
              <a:buNone/>
            </a:pPr>
            <a:r>
              <a:rPr lang="en-GB" dirty="0" smtClean="0"/>
              <a:t>You can </a:t>
            </a:r>
            <a:r>
              <a:rPr lang="en-GB" dirty="0"/>
              <a:t>hear it through </a:t>
            </a:r>
            <a:r>
              <a:rPr lang="en-GB" dirty="0" smtClean="0"/>
              <a:t>your chest, </a:t>
            </a:r>
            <a:r>
              <a:rPr lang="en-GB" dirty="0"/>
              <a:t>overtaking </a:t>
            </a:r>
            <a:r>
              <a:rPr lang="en-GB" dirty="0" smtClean="0"/>
              <a:t>your mind </a:t>
            </a:r>
            <a:r>
              <a:rPr lang="en-GB" dirty="0"/>
              <a:t>with the constant thump. Thump. Thump</a:t>
            </a:r>
            <a:r>
              <a:rPr lang="en-GB" dirty="0" smtClean="0"/>
              <a:t>.</a:t>
            </a:r>
            <a:endParaRPr lang="en-GB" dirty="0"/>
          </a:p>
        </p:txBody>
      </p:sp>
      <p:sp>
        <p:nvSpPr>
          <p:cNvPr id="4" name="Action Button: Custom 3">
            <a:hlinkClick r:id="" action="ppaction://hlinkshowjump?jump=nextslide" highlightClick="1"/>
          </p:cNvPr>
          <p:cNvSpPr/>
          <p:nvPr/>
        </p:nvSpPr>
        <p:spPr>
          <a:xfrm>
            <a:off x="1138989" y="5250226"/>
            <a:ext cx="4812631"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Move to slide 6, the hallway</a:t>
            </a:r>
            <a:endParaRPr lang="en-GB" dirty="0"/>
          </a:p>
        </p:txBody>
      </p:sp>
      <p:pic>
        <p:nvPicPr>
          <p:cNvPr id="6" name="Ambient horror trac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46690" y="5943599"/>
            <a:ext cx="609600" cy="609600"/>
          </a:xfrm>
          <a:prstGeom prst="rect">
            <a:avLst/>
          </a:prstGeom>
        </p:spPr>
      </p:pic>
    </p:spTree>
    <p:extLst>
      <p:ext uri="{BB962C8B-B14F-4D97-AF65-F5344CB8AC3E}">
        <p14:creationId xmlns:p14="http://schemas.microsoft.com/office/powerpoint/2010/main" val="2694159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76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a:t>
            </a:r>
            <a:r>
              <a:rPr lang="en-GB" dirty="0" smtClean="0"/>
              <a:t>2: Hall 6</a:t>
            </a:r>
            <a:endParaRPr lang="en-GB" dirty="0"/>
          </a:p>
        </p:txBody>
      </p:sp>
      <p:sp>
        <p:nvSpPr>
          <p:cNvPr id="3" name="Content Placeholder 2"/>
          <p:cNvSpPr>
            <a:spLocks noGrp="1"/>
          </p:cNvSpPr>
          <p:nvPr>
            <p:ph idx="1"/>
          </p:nvPr>
        </p:nvSpPr>
        <p:spPr/>
        <p:txBody>
          <a:bodyPr/>
          <a:lstStyle/>
          <a:p>
            <a:pPr marL="0" indent="0">
              <a:buNone/>
            </a:pPr>
            <a:r>
              <a:rPr lang="en-GB" dirty="0" smtClean="0"/>
              <a:t>The grime of the hall seems to jump in the air like fleas from a dangerous dog. Towards you is an open kitchen, the kitchen knives glinting like a cheeky eye. A set of ornamental stairs winds upwards like a curling snake. </a:t>
            </a:r>
          </a:p>
          <a:p>
            <a:pPr marL="0" indent="0">
              <a:buNone/>
            </a:pPr>
            <a:endParaRPr lang="en-GB" dirty="0"/>
          </a:p>
          <a:p>
            <a:pPr marL="0" indent="0">
              <a:buNone/>
            </a:pPr>
            <a:r>
              <a:rPr lang="en-GB" dirty="0" smtClean="0"/>
              <a:t>A living room, darkened by filthy curtains, is just off to the left. </a:t>
            </a:r>
            <a:endParaRPr lang="en-GB" dirty="0"/>
          </a:p>
        </p:txBody>
      </p:sp>
      <p:sp>
        <p:nvSpPr>
          <p:cNvPr id="4" name="Action Button: Custom 3">
            <a:hlinkClick r:id="" action="ppaction://hlinkshowjump?jump=nextslide" highlightClick="1"/>
          </p:cNvPr>
          <p:cNvSpPr/>
          <p:nvPr/>
        </p:nvSpPr>
        <p:spPr>
          <a:xfrm>
            <a:off x="1138989" y="5250226"/>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Move to the Kitchen, slide 8.</a:t>
            </a:r>
            <a:endParaRPr lang="en-GB" dirty="0"/>
          </a:p>
        </p:txBody>
      </p:sp>
      <p:sp>
        <p:nvSpPr>
          <p:cNvPr id="5" name="Action Button: Custom 4">
            <a:hlinkClick r:id="rId5" action="ppaction://hlinksldjump" highlightClick="1"/>
          </p:cNvPr>
          <p:cNvSpPr/>
          <p:nvPr/>
        </p:nvSpPr>
        <p:spPr>
          <a:xfrm>
            <a:off x="4116969" y="5250226"/>
            <a:ext cx="2184978"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Move to the stairs, slide 10</a:t>
            </a:r>
            <a:endParaRPr lang="en-GB" dirty="0"/>
          </a:p>
        </p:txBody>
      </p:sp>
      <p:sp>
        <p:nvSpPr>
          <p:cNvPr id="7" name="Action Button: Custom 6">
            <a:hlinkClick r:id="rId6" action="ppaction://hlinksldjump" highlightClick="1"/>
          </p:cNvPr>
          <p:cNvSpPr/>
          <p:nvPr/>
        </p:nvSpPr>
        <p:spPr>
          <a:xfrm>
            <a:off x="6654224" y="5250226"/>
            <a:ext cx="2184978"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Move to the living room, slide 13</a:t>
            </a:r>
            <a:endParaRPr lang="en-GB" dirty="0"/>
          </a:p>
        </p:txBody>
      </p:sp>
      <p:sp>
        <p:nvSpPr>
          <p:cNvPr id="8" name="Action Button: Custom 7">
            <a:hlinkClick r:id="rId7" action="ppaction://hlinksldjump" highlightClick="1"/>
          </p:cNvPr>
          <p:cNvSpPr/>
          <p:nvPr/>
        </p:nvSpPr>
        <p:spPr>
          <a:xfrm>
            <a:off x="9191479" y="5250226"/>
            <a:ext cx="2184978"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Move to the cellar, slide 16</a:t>
            </a:r>
            <a:endParaRPr lang="en-GB" dirty="0"/>
          </a:p>
        </p:txBody>
      </p:sp>
      <p:pic>
        <p:nvPicPr>
          <p:cNvPr id="9" name="Ambient horror trac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46690" y="5943599"/>
            <a:ext cx="609600" cy="609600"/>
          </a:xfrm>
          <a:prstGeom prst="rect">
            <a:avLst/>
          </a:prstGeom>
        </p:spPr>
      </p:pic>
    </p:spTree>
    <p:extLst>
      <p:ext uri="{BB962C8B-B14F-4D97-AF65-F5344CB8AC3E}">
        <p14:creationId xmlns:p14="http://schemas.microsoft.com/office/powerpoint/2010/main" val="1214218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76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2: </a:t>
            </a:r>
            <a:r>
              <a:rPr lang="en-GB" dirty="0" smtClean="0"/>
              <a:t>Kitchen 7: Kitchen Cupboard</a:t>
            </a:r>
            <a:endParaRPr lang="en-GB" dirty="0"/>
          </a:p>
        </p:txBody>
      </p:sp>
      <p:sp>
        <p:nvSpPr>
          <p:cNvPr id="3" name="Content Placeholder 2"/>
          <p:cNvSpPr>
            <a:spLocks noGrp="1"/>
          </p:cNvSpPr>
          <p:nvPr>
            <p:ph idx="1"/>
          </p:nvPr>
        </p:nvSpPr>
        <p:spPr>
          <a:xfrm>
            <a:off x="1295401" y="2556932"/>
            <a:ext cx="9601196" cy="2693294"/>
          </a:xfrm>
        </p:spPr>
        <p:txBody>
          <a:bodyPr>
            <a:normAutofit lnSpcReduction="10000"/>
          </a:bodyPr>
          <a:lstStyle/>
          <a:p>
            <a:pPr marL="0" indent="0">
              <a:buNone/>
            </a:pPr>
            <a:r>
              <a:rPr lang="en-GB" dirty="0"/>
              <a:t>It seems like the sounds round you </a:t>
            </a:r>
            <a:r>
              <a:rPr lang="en-GB" dirty="0" smtClean="0"/>
              <a:t>are creeping </a:t>
            </a:r>
            <a:r>
              <a:rPr lang="en-GB" dirty="0"/>
              <a:t>louder. Listen. You </a:t>
            </a:r>
            <a:r>
              <a:rPr lang="en-GB" dirty="0" smtClean="0"/>
              <a:t>can hear </a:t>
            </a:r>
            <a:r>
              <a:rPr lang="en-GB" dirty="0"/>
              <a:t>the rotten floorboards flooding the room with creaks; this is what horror movies are about. Snapping back into that strange reality, you </a:t>
            </a:r>
            <a:r>
              <a:rPr lang="en-GB" dirty="0" smtClean="0"/>
              <a:t>find yourself </a:t>
            </a:r>
            <a:r>
              <a:rPr lang="en-GB" dirty="0"/>
              <a:t>in the kitchen. Whilst scanning the room, on the </a:t>
            </a:r>
            <a:r>
              <a:rPr lang="en-GB" dirty="0" smtClean="0"/>
              <a:t>countertop </a:t>
            </a:r>
            <a:r>
              <a:rPr lang="en-GB" dirty="0"/>
              <a:t>you glare at a pile of six or seven knives, larger than usual. </a:t>
            </a:r>
            <a:r>
              <a:rPr lang="en-GB" dirty="0" smtClean="0"/>
              <a:t>Your feet </a:t>
            </a:r>
            <a:r>
              <a:rPr lang="en-GB" dirty="0"/>
              <a:t>start to step towards </a:t>
            </a:r>
            <a:r>
              <a:rPr lang="en-GB" dirty="0" smtClean="0"/>
              <a:t>them: it </a:t>
            </a:r>
            <a:r>
              <a:rPr lang="en-GB" dirty="0"/>
              <a:t>was almost automatic. You look down onto them and see that the biggest one – unnaturally big – </a:t>
            </a:r>
            <a:r>
              <a:rPr lang="en-GB" dirty="0" smtClean="0"/>
              <a:t>has </a:t>
            </a:r>
            <a:r>
              <a:rPr lang="en-GB" dirty="0"/>
              <a:t>many drops of blood on it. Where from? Is it human blood? You </a:t>
            </a:r>
            <a:r>
              <a:rPr lang="en-GB" dirty="0" smtClean="0"/>
              <a:t>think of </a:t>
            </a:r>
            <a:r>
              <a:rPr lang="en-GB" dirty="0"/>
              <a:t>so many questions, anxious, terrified, and confused. </a:t>
            </a:r>
          </a:p>
        </p:txBody>
      </p:sp>
      <p:sp>
        <p:nvSpPr>
          <p:cNvPr id="4" name="Action Button: Custom 3">
            <a:hlinkClick r:id="" action="ppaction://hlinkshowjump?jump=nextslide" highlightClick="1"/>
          </p:cNvPr>
          <p:cNvSpPr/>
          <p:nvPr/>
        </p:nvSpPr>
        <p:spPr>
          <a:xfrm>
            <a:off x="1138989" y="5250226"/>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back to kitchen entrance, slide 8</a:t>
            </a:r>
            <a:endParaRPr lang="en-GB" dirty="0"/>
          </a:p>
        </p:txBody>
      </p:sp>
      <p:sp>
        <p:nvSpPr>
          <p:cNvPr id="5" name="Action Button: Custom 4">
            <a:hlinkClick r:id="" action="ppaction://hlinkshowjump?jump=nextslide" highlightClick="1"/>
          </p:cNvPr>
          <p:cNvSpPr/>
          <p:nvPr/>
        </p:nvSpPr>
        <p:spPr>
          <a:xfrm>
            <a:off x="4924275" y="5280527"/>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kitchen window, slide 9</a:t>
            </a:r>
            <a:endParaRPr lang="en-GB" dirty="0"/>
          </a:p>
        </p:txBody>
      </p:sp>
      <p:sp>
        <p:nvSpPr>
          <p:cNvPr id="7" name="Action Button: Custom 6">
            <a:hlinkClick r:id="rId5" action="ppaction://hlinksldjump" highlightClick="1"/>
          </p:cNvPr>
          <p:cNvSpPr/>
          <p:nvPr/>
        </p:nvSpPr>
        <p:spPr>
          <a:xfrm>
            <a:off x="8165864" y="5250226"/>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hallway, slide6 </a:t>
            </a:r>
            <a:endParaRPr lang="en-GB" dirty="0"/>
          </a:p>
        </p:txBody>
      </p:sp>
      <p:pic>
        <p:nvPicPr>
          <p:cNvPr id="8" name="Ambient horror trac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46690" y="5943599"/>
            <a:ext cx="609600" cy="609600"/>
          </a:xfrm>
          <a:prstGeom prst="rect">
            <a:avLst/>
          </a:prstGeom>
        </p:spPr>
      </p:pic>
    </p:spTree>
    <p:extLst>
      <p:ext uri="{BB962C8B-B14F-4D97-AF65-F5344CB8AC3E}">
        <p14:creationId xmlns:p14="http://schemas.microsoft.com/office/powerpoint/2010/main" val="380074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76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2: </a:t>
            </a:r>
            <a:r>
              <a:rPr lang="en-GB" dirty="0" smtClean="0"/>
              <a:t>Kitchen 8: Kitchen Entrance</a:t>
            </a:r>
            <a:endParaRPr lang="en-GB" dirty="0"/>
          </a:p>
        </p:txBody>
      </p:sp>
      <p:sp>
        <p:nvSpPr>
          <p:cNvPr id="3" name="Content Placeholder 2"/>
          <p:cNvSpPr>
            <a:spLocks noGrp="1"/>
          </p:cNvSpPr>
          <p:nvPr>
            <p:ph idx="1"/>
          </p:nvPr>
        </p:nvSpPr>
        <p:spPr/>
        <p:txBody>
          <a:bodyPr>
            <a:normAutofit/>
          </a:bodyPr>
          <a:lstStyle/>
          <a:p>
            <a:pPr marL="0" indent="0">
              <a:buNone/>
            </a:pPr>
            <a:r>
              <a:rPr lang="en-GB" sz="2000" dirty="0" smtClean="0"/>
              <a:t>As </a:t>
            </a:r>
            <a:r>
              <a:rPr lang="en-GB" sz="2000" dirty="0" smtClean="0"/>
              <a:t>you look </a:t>
            </a:r>
            <a:r>
              <a:rPr lang="en-GB" sz="2000" dirty="0"/>
              <a:t>away from the knives, </a:t>
            </a:r>
            <a:r>
              <a:rPr lang="en-GB" sz="2000" dirty="0" smtClean="0"/>
              <a:t>you slowly </a:t>
            </a:r>
            <a:r>
              <a:rPr lang="en-GB" sz="2000" dirty="0"/>
              <a:t>move </a:t>
            </a:r>
            <a:r>
              <a:rPr lang="en-GB" sz="2000" dirty="0" smtClean="0"/>
              <a:t>your head </a:t>
            </a:r>
            <a:r>
              <a:rPr lang="en-GB" sz="2000" dirty="0"/>
              <a:t>over to a pile of class on the countertop. </a:t>
            </a:r>
            <a:endParaRPr lang="en-GB" sz="2000" dirty="0" smtClean="0"/>
          </a:p>
          <a:p>
            <a:pPr marL="0" indent="0">
              <a:buNone/>
            </a:pPr>
            <a:r>
              <a:rPr lang="en-GB" sz="2000" dirty="0" smtClean="0"/>
              <a:t>Your head </a:t>
            </a:r>
            <a:r>
              <a:rPr lang="en-GB" sz="2000" dirty="0"/>
              <a:t>shifts up to a window; well what’s left of a window anyway. </a:t>
            </a:r>
            <a:r>
              <a:rPr lang="en-GB" sz="2000" dirty="0" smtClean="0"/>
              <a:t>You roll your finger </a:t>
            </a:r>
            <a:r>
              <a:rPr lang="en-GB" sz="2000" dirty="0"/>
              <a:t>over one of the sharp edges. Stupid. </a:t>
            </a:r>
            <a:r>
              <a:rPr lang="en-GB" sz="2000" dirty="0" smtClean="0"/>
              <a:t>Blood </a:t>
            </a:r>
            <a:r>
              <a:rPr lang="en-GB" sz="2000" dirty="0"/>
              <a:t>starts to trickle down it but </a:t>
            </a:r>
            <a:r>
              <a:rPr lang="en-GB" sz="2000" dirty="0" smtClean="0"/>
              <a:t>you throw </a:t>
            </a:r>
            <a:r>
              <a:rPr lang="en-GB" sz="2000" dirty="0"/>
              <a:t>it </a:t>
            </a:r>
            <a:r>
              <a:rPr lang="en-GB" sz="2000" dirty="0" smtClean="0"/>
              <a:t>your mouth </a:t>
            </a:r>
            <a:r>
              <a:rPr lang="en-GB" sz="2000" dirty="0"/>
              <a:t>to stop the bleeding. </a:t>
            </a:r>
            <a:endParaRPr lang="en-GB" sz="2000" dirty="0" smtClean="0"/>
          </a:p>
          <a:p>
            <a:pPr marL="0" indent="0">
              <a:buNone/>
            </a:pPr>
            <a:r>
              <a:rPr lang="en-GB" sz="2000" dirty="0" smtClean="0"/>
              <a:t>Crunching </a:t>
            </a:r>
            <a:r>
              <a:rPr lang="en-GB" sz="2000" dirty="0"/>
              <a:t>underneath my </a:t>
            </a:r>
            <a:r>
              <a:rPr lang="en-GB" sz="2000" dirty="0" smtClean="0"/>
              <a:t>feet, the glass </a:t>
            </a:r>
            <a:r>
              <a:rPr lang="en-GB" sz="2000" dirty="0"/>
              <a:t>makes </a:t>
            </a:r>
            <a:r>
              <a:rPr lang="en-GB" sz="2000" dirty="0" smtClean="0"/>
              <a:t>you stumble </a:t>
            </a:r>
            <a:r>
              <a:rPr lang="en-GB" sz="2000" dirty="0"/>
              <a:t>back. </a:t>
            </a:r>
            <a:r>
              <a:rPr lang="en-GB" sz="2000" dirty="0" smtClean="0"/>
              <a:t>What made this hole? Did someone try to escape?  There is nothing here. </a:t>
            </a:r>
            <a:endParaRPr lang="en-GB" sz="2000" dirty="0"/>
          </a:p>
        </p:txBody>
      </p:sp>
      <p:sp>
        <p:nvSpPr>
          <p:cNvPr id="4" name="Action Button: Custom 3">
            <a:hlinkClick r:id="" action="ppaction://hlinkshowjump?jump=nextslide" highlightClick="1"/>
          </p:cNvPr>
          <p:cNvSpPr/>
          <p:nvPr/>
        </p:nvSpPr>
        <p:spPr>
          <a:xfrm>
            <a:off x="1138989" y="5250226"/>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back to kitchen cupboard, slide 7</a:t>
            </a:r>
            <a:endParaRPr lang="en-GB" dirty="0"/>
          </a:p>
        </p:txBody>
      </p:sp>
      <p:sp>
        <p:nvSpPr>
          <p:cNvPr id="5" name="Action Button: Custom 4">
            <a:hlinkClick r:id="" action="ppaction://hlinkshowjump?jump=nextslide" highlightClick="1"/>
          </p:cNvPr>
          <p:cNvSpPr/>
          <p:nvPr/>
        </p:nvSpPr>
        <p:spPr>
          <a:xfrm>
            <a:off x="4924275" y="5280527"/>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kitchen window, slide 9</a:t>
            </a:r>
            <a:endParaRPr lang="en-GB" dirty="0"/>
          </a:p>
        </p:txBody>
      </p:sp>
      <p:sp>
        <p:nvSpPr>
          <p:cNvPr id="7" name="Action Button: Custom 6">
            <a:hlinkClick r:id="rId5" action="ppaction://hlinksldjump" highlightClick="1"/>
          </p:cNvPr>
          <p:cNvSpPr/>
          <p:nvPr/>
        </p:nvSpPr>
        <p:spPr>
          <a:xfrm>
            <a:off x="8165864" y="5250226"/>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hallway, slide6 </a:t>
            </a:r>
            <a:endParaRPr lang="en-GB" dirty="0"/>
          </a:p>
        </p:txBody>
      </p:sp>
      <p:pic>
        <p:nvPicPr>
          <p:cNvPr id="8" name="Ambient horror trac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46690" y="5943599"/>
            <a:ext cx="609600" cy="609600"/>
          </a:xfrm>
          <a:prstGeom prst="rect">
            <a:avLst/>
          </a:prstGeom>
        </p:spPr>
      </p:pic>
    </p:spTree>
    <p:extLst>
      <p:ext uri="{BB962C8B-B14F-4D97-AF65-F5344CB8AC3E}">
        <p14:creationId xmlns:p14="http://schemas.microsoft.com/office/powerpoint/2010/main" val="3956166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76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Part 2: </a:t>
            </a:r>
            <a:r>
              <a:rPr lang="en-GB" dirty="0" smtClean="0"/>
              <a:t>Kitchen 9: Kitchen Window</a:t>
            </a:r>
            <a:endParaRPr lang="en-GB" dirty="0"/>
          </a:p>
        </p:txBody>
      </p:sp>
      <p:sp>
        <p:nvSpPr>
          <p:cNvPr id="3" name="Content Placeholder 2"/>
          <p:cNvSpPr>
            <a:spLocks noGrp="1"/>
          </p:cNvSpPr>
          <p:nvPr>
            <p:ph idx="1"/>
          </p:nvPr>
        </p:nvSpPr>
        <p:spPr>
          <a:xfrm>
            <a:off x="1295401" y="2556932"/>
            <a:ext cx="9601196" cy="2693294"/>
          </a:xfrm>
        </p:spPr>
        <p:txBody>
          <a:bodyPr>
            <a:normAutofit fontScale="85000" lnSpcReduction="10000"/>
          </a:bodyPr>
          <a:lstStyle/>
          <a:p>
            <a:pPr marL="0" indent="0">
              <a:buNone/>
            </a:pPr>
            <a:r>
              <a:rPr lang="en-GB" dirty="0"/>
              <a:t>You look around in the charcoal scene surrounding you. Your gaze </a:t>
            </a:r>
            <a:r>
              <a:rPr lang="en-GB" dirty="0" smtClean="0"/>
              <a:t>penetrates </a:t>
            </a:r>
            <a:r>
              <a:rPr lang="en-GB" dirty="0"/>
              <a:t>through the </a:t>
            </a:r>
            <a:r>
              <a:rPr lang="en-GB" dirty="0" smtClean="0"/>
              <a:t>window which </a:t>
            </a:r>
            <a:r>
              <a:rPr lang="en-GB" dirty="0"/>
              <a:t>is letting the only beam of light in</a:t>
            </a:r>
            <a:r>
              <a:rPr lang="en-GB" dirty="0" smtClean="0"/>
              <a:t>.</a:t>
            </a:r>
          </a:p>
          <a:p>
            <a:pPr marL="0" indent="0">
              <a:buNone/>
            </a:pPr>
            <a:r>
              <a:rPr lang="en-GB" dirty="0" smtClean="0"/>
              <a:t>You </a:t>
            </a:r>
            <a:r>
              <a:rPr lang="en-GB" dirty="0"/>
              <a:t>slowly and carefully tread </a:t>
            </a:r>
            <a:r>
              <a:rPr lang="en-GB" dirty="0" smtClean="0"/>
              <a:t>towards </a:t>
            </a:r>
            <a:r>
              <a:rPr lang="en-GB" dirty="0"/>
              <a:t>it. You see quick shadows scrambling to safety. Your stare stops all of a sudden you see a silhouette of a man standing. However when you look back the shadow has vanished. You catch a glimpse of a tree swaying </a:t>
            </a:r>
            <a:r>
              <a:rPr lang="en-GB" dirty="0" smtClean="0"/>
              <a:t>furiously – outraged </a:t>
            </a:r>
            <a:r>
              <a:rPr lang="en-GB" dirty="0"/>
              <a:t>and about to strike. You can now hear the thunder rumbling in bitterness. You can see the lightning as it fractures the sky in pieces like it was made out of clay. The wind silently weeping as it blows away. You see the leaves strategically planning where to fall. Now you can hear a soothing whistle that comes from the bleak bushes. You try to investigate. Nothing. You gradually return to the opaque scene.</a:t>
            </a:r>
          </a:p>
        </p:txBody>
      </p:sp>
      <p:sp>
        <p:nvSpPr>
          <p:cNvPr id="4" name="Action Button: Custom 3">
            <a:hlinkClick r:id="" action="ppaction://hlinkshowjump?jump=nextslide" highlightClick="1"/>
          </p:cNvPr>
          <p:cNvSpPr/>
          <p:nvPr/>
        </p:nvSpPr>
        <p:spPr>
          <a:xfrm>
            <a:off x="1138989" y="5250226"/>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kitchen cupboard, slide 7</a:t>
            </a:r>
            <a:endParaRPr lang="en-GB" dirty="0"/>
          </a:p>
        </p:txBody>
      </p:sp>
      <p:sp>
        <p:nvSpPr>
          <p:cNvPr id="5" name="Action Button: Custom 4">
            <a:hlinkClick r:id="rId5" action="ppaction://hlinksldjump" highlightClick="1"/>
          </p:cNvPr>
          <p:cNvSpPr/>
          <p:nvPr/>
        </p:nvSpPr>
        <p:spPr>
          <a:xfrm>
            <a:off x="4924275" y="5280527"/>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kitchen entrance slide </a:t>
            </a:r>
            <a:r>
              <a:rPr lang="en-GB" dirty="0"/>
              <a:t>8</a:t>
            </a:r>
          </a:p>
        </p:txBody>
      </p:sp>
      <p:sp>
        <p:nvSpPr>
          <p:cNvPr id="7" name="Action Button: Custom 6">
            <a:hlinkClick r:id="rId6" action="ppaction://hlinksldjump" highlightClick="1"/>
          </p:cNvPr>
          <p:cNvSpPr/>
          <p:nvPr/>
        </p:nvSpPr>
        <p:spPr>
          <a:xfrm>
            <a:off x="8165864" y="5250226"/>
            <a:ext cx="2625703" cy="866274"/>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Go to hallway, slide6 </a:t>
            </a:r>
            <a:endParaRPr lang="en-GB" dirty="0"/>
          </a:p>
        </p:txBody>
      </p:sp>
      <p:pic>
        <p:nvPicPr>
          <p:cNvPr id="8" name="Ambient horror trac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46690" y="5943599"/>
            <a:ext cx="609600" cy="609600"/>
          </a:xfrm>
          <a:prstGeom prst="rect">
            <a:avLst/>
          </a:prstGeom>
        </p:spPr>
      </p:pic>
    </p:spTree>
    <p:extLst>
      <p:ext uri="{BB962C8B-B14F-4D97-AF65-F5344CB8AC3E}">
        <p14:creationId xmlns:p14="http://schemas.microsoft.com/office/powerpoint/2010/main" val="3705546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76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docProps/app.xml><?xml version="1.0" encoding="utf-8"?>
<Properties xmlns="http://schemas.openxmlformats.org/officeDocument/2006/extended-properties" xmlns:vt="http://schemas.openxmlformats.org/officeDocument/2006/docPropsVTypes">
  <Template>Ion</Template>
  <TotalTime>603</TotalTime>
  <Words>5034</Words>
  <Application>Microsoft Office PowerPoint</Application>
  <PresentationFormat>Widescreen</PresentationFormat>
  <Paragraphs>243</Paragraphs>
  <Slides>35</Slides>
  <Notes>0</Notes>
  <HiddenSlides>0</HiddenSlides>
  <MMClips>32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Century Gothic</vt:lpstr>
      <vt:lpstr>Wingdings 3</vt:lpstr>
      <vt:lpstr>Ion</vt:lpstr>
      <vt:lpstr>Part 1 Introduction</vt:lpstr>
      <vt:lpstr>Part 1: Getting into the house 2</vt:lpstr>
      <vt:lpstr>Part 1: Getting into the house 3</vt:lpstr>
      <vt:lpstr>Part 1: Getting into the house 4</vt:lpstr>
      <vt:lpstr>Part 1: Getting into the house 5</vt:lpstr>
      <vt:lpstr>Part 2: Hall 6</vt:lpstr>
      <vt:lpstr>Part 2: Kitchen 7: Kitchen Cupboard</vt:lpstr>
      <vt:lpstr>Part 2: Kitchen 8: Kitchen Entrance</vt:lpstr>
      <vt:lpstr>Part 2: Kitchen 9: Kitchen Window</vt:lpstr>
      <vt:lpstr>Part 3: Stairs 10: Bottom of Stairs</vt:lpstr>
      <vt:lpstr>Part 3: Stairs 11: Top of stairs</vt:lpstr>
      <vt:lpstr>Part 3: Stairs 12: Stairs under the stairs</vt:lpstr>
      <vt:lpstr>Part 4: Living Room 13: Living Room Entrance</vt:lpstr>
      <vt:lpstr>Part 2: Living Room 14: Behind the sofas</vt:lpstr>
      <vt:lpstr>Part 2: Living Room 15: Behind the curtains</vt:lpstr>
      <vt:lpstr>Part 5: Cellar 16 Entrance</vt:lpstr>
      <vt:lpstr>Part 5: Cellar 17: Old Trunk</vt:lpstr>
      <vt:lpstr>Part 5: Cellar 18: Old Trunk and Ancient Book</vt:lpstr>
      <vt:lpstr>Part 5: Cellar 19: Old Trunk and Music Box: Bad ending</vt:lpstr>
      <vt:lpstr>Part 6: Cellar 20: Tool Station</vt:lpstr>
      <vt:lpstr>Part 6: Cellar 21: Picking up the hammer bad ending</vt:lpstr>
      <vt:lpstr>Part 6: Cellar 22: Wiping dust off desk</vt:lpstr>
      <vt:lpstr>Part 7: Cellar 23: Bathtub </vt:lpstr>
      <vt:lpstr>Part 7: Cellar 24: Turn on more water</vt:lpstr>
      <vt:lpstr>Part 7: Cellar 25: Pull the plug bad ending</vt:lpstr>
      <vt:lpstr>Part 8: Escape 26</vt:lpstr>
      <vt:lpstr>Part 8: Escape 27: Bad Ending</vt:lpstr>
      <vt:lpstr>Part 8: Escape 28: Good choice leading to an option</vt:lpstr>
      <vt:lpstr>Part 8: Escape 29: Bad choice end of story</vt:lpstr>
      <vt:lpstr>Part 9: Ending 30: Good choice, leads to three possible endings</vt:lpstr>
      <vt:lpstr>Part 31: Ending 31: Bad Ending</vt:lpstr>
      <vt:lpstr>Part 32: Ending 32: Normal Ending</vt:lpstr>
      <vt:lpstr>Part 33: Ending 33: Great Ending</vt:lpstr>
      <vt:lpstr>Credits</vt:lpstr>
      <vt:lpstr>Interactive Horror Story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 1 Introduction</dc:title>
  <dc:creator>Gregory Anderson</dc:creator>
  <cp:lastModifiedBy>Gregory Anderson</cp:lastModifiedBy>
  <cp:revision>68</cp:revision>
  <dcterms:created xsi:type="dcterms:W3CDTF">2014-09-08T09:18:21Z</dcterms:created>
  <dcterms:modified xsi:type="dcterms:W3CDTF">2015-02-22T10:49:14Z</dcterms:modified>
</cp:coreProperties>
</file>