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90" r:id="rId4"/>
    <p:sldId id="289" r:id="rId5"/>
    <p:sldId id="288" r:id="rId6"/>
    <p:sldId id="287" r:id="rId7"/>
    <p:sldId id="286" r:id="rId8"/>
    <p:sldId id="285" r:id="rId9"/>
    <p:sldId id="284" r:id="rId10"/>
    <p:sldId id="283" r:id="rId11"/>
    <p:sldId id="282" r:id="rId12"/>
    <p:sldId id="281" r:id="rId13"/>
    <p:sldId id="280" r:id="rId14"/>
    <p:sldId id="279" r:id="rId15"/>
    <p:sldId id="278" r:id="rId16"/>
    <p:sldId id="277" r:id="rId17"/>
    <p:sldId id="276" r:id="rId18"/>
    <p:sldId id="275" r:id="rId19"/>
    <p:sldId id="274" r:id="rId20"/>
    <p:sldId id="273" r:id="rId21"/>
    <p:sldId id="272" r:id="rId22"/>
    <p:sldId id="271" r:id="rId23"/>
    <p:sldId id="270" r:id="rId24"/>
    <p:sldId id="269" r:id="rId25"/>
    <p:sldId id="268" r:id="rId26"/>
    <p:sldId id="267" r:id="rId27"/>
    <p:sldId id="266" r:id="rId28"/>
    <p:sldId id="265" r:id="rId29"/>
    <p:sldId id="264" r:id="rId30"/>
    <p:sldId id="263" r:id="rId31"/>
    <p:sldId id="262" r:id="rId32"/>
    <p:sldId id="261" r:id="rId33"/>
    <p:sldId id="260" r:id="rId34"/>
    <p:sldId id="259" r:id="rId35"/>
    <p:sldId id="291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2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1 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Action Button: Custom 3">
            <a:hlinkClick r:id="" action="ppaction://hlinkshowjump?jump=nextslide" highlightClick="1"/>
          </p:cNvPr>
          <p:cNvSpPr/>
          <p:nvPr/>
        </p:nvSpPr>
        <p:spPr>
          <a:xfrm>
            <a:off x="6581274" y="5257800"/>
            <a:ext cx="4812631" cy="86627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You choose to…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742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2: </a:t>
            </a:r>
            <a:r>
              <a:rPr lang="en-GB" dirty="0" smtClean="0"/>
              <a:t>Stairs10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204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2: </a:t>
            </a:r>
            <a:r>
              <a:rPr lang="en-GB" dirty="0" smtClean="0"/>
              <a:t>Stairs11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683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2: </a:t>
            </a:r>
            <a:r>
              <a:rPr lang="en-GB" dirty="0" smtClean="0"/>
              <a:t>Stairs 12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13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2: Living Room </a:t>
            </a:r>
            <a:r>
              <a:rPr lang="en-GB" dirty="0" smtClean="0"/>
              <a:t>13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617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2: Living Room </a:t>
            </a:r>
            <a:r>
              <a:rPr lang="en-GB" dirty="0" smtClean="0"/>
              <a:t>14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239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2: </a:t>
            </a:r>
            <a:r>
              <a:rPr lang="en-GB" dirty="0" smtClean="0"/>
              <a:t>Living Room 15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732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5: Cellar 16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54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GB" dirty="0"/>
              <a:t>Part </a:t>
            </a:r>
            <a:r>
              <a:rPr lang="en-GB" dirty="0" smtClean="0"/>
              <a:t>5: </a:t>
            </a:r>
            <a:r>
              <a:rPr lang="en-GB" dirty="0"/>
              <a:t>Cellar </a:t>
            </a:r>
            <a:r>
              <a:rPr lang="en-GB" dirty="0" smtClean="0"/>
              <a:t>17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518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5: Cellar </a:t>
            </a:r>
            <a:r>
              <a:rPr lang="en-GB" dirty="0" smtClean="0"/>
              <a:t>18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138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5: Cellar </a:t>
            </a:r>
            <a:r>
              <a:rPr lang="en-GB" dirty="0" smtClean="0"/>
              <a:t>19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570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1: Getting into the house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Action Button: Custom 3">
            <a:hlinkClick r:id="" action="ppaction://hlinkshowjump?jump=nextslide" highlightClick="1"/>
          </p:cNvPr>
          <p:cNvSpPr/>
          <p:nvPr/>
        </p:nvSpPr>
        <p:spPr>
          <a:xfrm>
            <a:off x="6581274" y="5257800"/>
            <a:ext cx="4812631" cy="86627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You choose to…</a:t>
            </a:r>
            <a:endParaRPr lang="en-GB" dirty="0"/>
          </a:p>
        </p:txBody>
      </p:sp>
      <p:sp>
        <p:nvSpPr>
          <p:cNvPr id="5" name="Action Button: Custom 4">
            <a:hlinkClick r:id="" action="ppaction://hlinkshowjump?jump=nextslide" highlightClick="1"/>
          </p:cNvPr>
          <p:cNvSpPr/>
          <p:nvPr/>
        </p:nvSpPr>
        <p:spPr>
          <a:xfrm>
            <a:off x="1138989" y="5250226"/>
            <a:ext cx="4812631" cy="86627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You choose to…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250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</a:t>
            </a:r>
            <a:r>
              <a:rPr lang="en-GB" dirty="0" smtClean="0"/>
              <a:t>6: </a:t>
            </a:r>
            <a:r>
              <a:rPr lang="en-GB" dirty="0"/>
              <a:t>Cellar </a:t>
            </a:r>
            <a:r>
              <a:rPr lang="en-GB" dirty="0" smtClean="0"/>
              <a:t>20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96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</a:t>
            </a:r>
            <a:r>
              <a:rPr lang="en-GB" dirty="0" smtClean="0"/>
              <a:t>6: </a:t>
            </a:r>
            <a:r>
              <a:rPr lang="en-GB" dirty="0"/>
              <a:t>Cellar </a:t>
            </a:r>
            <a:r>
              <a:rPr lang="en-GB" dirty="0" smtClean="0"/>
              <a:t>21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017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6: Cellar </a:t>
            </a:r>
            <a:r>
              <a:rPr lang="en-GB" dirty="0" smtClean="0"/>
              <a:t>22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341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</a:t>
            </a:r>
            <a:r>
              <a:rPr lang="en-GB" dirty="0" smtClean="0"/>
              <a:t>7: </a:t>
            </a:r>
            <a:r>
              <a:rPr lang="en-GB" dirty="0"/>
              <a:t>Cellar </a:t>
            </a:r>
            <a:r>
              <a:rPr lang="en-GB" dirty="0" smtClean="0"/>
              <a:t>23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251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</a:t>
            </a:r>
            <a:r>
              <a:rPr lang="en-GB" dirty="0" smtClean="0"/>
              <a:t>7: </a:t>
            </a:r>
            <a:r>
              <a:rPr lang="en-GB" dirty="0"/>
              <a:t>Cellar </a:t>
            </a:r>
            <a:r>
              <a:rPr lang="en-GB" dirty="0" smtClean="0"/>
              <a:t>24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166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7: Cellar </a:t>
            </a:r>
            <a:r>
              <a:rPr lang="en-GB" dirty="0" smtClean="0"/>
              <a:t>25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489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</a:t>
            </a:r>
            <a:r>
              <a:rPr lang="en-GB" dirty="0" smtClean="0"/>
              <a:t>8: Escape 26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314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8: Escape 27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2626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8: Escape 28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394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8: Escape 29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869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1: Getting into the house </a:t>
            </a:r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8615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30: Ending 30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3709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31: Ending 31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8353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32: Ending 32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0803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33: Ending 33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4535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Credits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3876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Interactive Horror Story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Escape from the Haunted House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5225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1: Getting into the house </a:t>
            </a:r>
            <a:r>
              <a:rPr lang="en-GB" dirty="0" smtClean="0"/>
              <a:t>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170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1: Getting into the house </a:t>
            </a:r>
            <a:r>
              <a:rPr lang="en-GB" dirty="0" smtClean="0"/>
              <a:t>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159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</a:t>
            </a:r>
            <a:r>
              <a:rPr lang="en-GB" dirty="0" smtClean="0"/>
              <a:t>2: Hall 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218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2: </a:t>
            </a:r>
            <a:r>
              <a:rPr lang="en-GB" dirty="0" smtClean="0"/>
              <a:t>Kitchen 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743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2: </a:t>
            </a:r>
            <a:r>
              <a:rPr lang="en-GB" dirty="0" smtClean="0"/>
              <a:t>Kitchen 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166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2: </a:t>
            </a:r>
            <a:r>
              <a:rPr lang="en-GB" dirty="0" smtClean="0"/>
              <a:t>Kitchen 9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546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197</Words>
  <Application>Microsoft Office PowerPoint</Application>
  <PresentationFormat>Custom</PresentationFormat>
  <Paragraphs>39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Organic</vt:lpstr>
      <vt:lpstr>Part 1 Introduction</vt:lpstr>
      <vt:lpstr>Part 1: Getting into the house 2</vt:lpstr>
      <vt:lpstr>Part 1: Getting into the house 3</vt:lpstr>
      <vt:lpstr>Part 1: Getting into the house 4</vt:lpstr>
      <vt:lpstr>Part 1: Getting into the house 5</vt:lpstr>
      <vt:lpstr>Part 2: Hall 6</vt:lpstr>
      <vt:lpstr>Part 2: Kitchen 7</vt:lpstr>
      <vt:lpstr>Part 2: Kitchen 8</vt:lpstr>
      <vt:lpstr>Part 2: Kitchen 9</vt:lpstr>
      <vt:lpstr>Part 2: Stairs10</vt:lpstr>
      <vt:lpstr>Part 2: Stairs11</vt:lpstr>
      <vt:lpstr>Part 2: Stairs 12</vt:lpstr>
      <vt:lpstr>Part 2: Living Room 13</vt:lpstr>
      <vt:lpstr>Part 2: Living Room 14</vt:lpstr>
      <vt:lpstr>Part 2: Living Room 15</vt:lpstr>
      <vt:lpstr>Part 5: Cellar 16</vt:lpstr>
      <vt:lpstr>Part 5: Cellar 17</vt:lpstr>
      <vt:lpstr>Part 5: Cellar 18</vt:lpstr>
      <vt:lpstr>Part 5: Cellar 19</vt:lpstr>
      <vt:lpstr>Part 6: Cellar 20</vt:lpstr>
      <vt:lpstr>Part 6: Cellar 21</vt:lpstr>
      <vt:lpstr>Part 6: Cellar 22</vt:lpstr>
      <vt:lpstr>Part 7: Cellar 23</vt:lpstr>
      <vt:lpstr>Part 7: Cellar 24</vt:lpstr>
      <vt:lpstr>Part 7: Cellar 25</vt:lpstr>
      <vt:lpstr>Part 8: Escape 26</vt:lpstr>
      <vt:lpstr>Part 8: Escape 27</vt:lpstr>
      <vt:lpstr>Part 8: Escape 28</vt:lpstr>
      <vt:lpstr>Part 8: Escape 29</vt:lpstr>
      <vt:lpstr>Part 30: Ending 30</vt:lpstr>
      <vt:lpstr>Part 31: Ending 31</vt:lpstr>
      <vt:lpstr>Part 32: Ending 32</vt:lpstr>
      <vt:lpstr>Part 33: Ending 33</vt:lpstr>
      <vt:lpstr>Credits</vt:lpstr>
      <vt:lpstr>Interactive Horror Story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 1 Introduction</dc:title>
  <dc:creator>Gregory Anderson</dc:creator>
  <cp:lastModifiedBy>Gregory Anderson</cp:lastModifiedBy>
  <cp:revision>10</cp:revision>
  <dcterms:created xsi:type="dcterms:W3CDTF">2014-09-08T09:18:21Z</dcterms:created>
  <dcterms:modified xsi:type="dcterms:W3CDTF">2016-03-14T05:28:04Z</dcterms:modified>
</cp:coreProperties>
</file>